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73" r:id="rId5"/>
    <p:sldMasterId id="2147483911" r:id="rId6"/>
    <p:sldMasterId id="2147483923" r:id="rId7"/>
    <p:sldMasterId id="2147483899" r:id="rId8"/>
    <p:sldMasterId id="2147483775" r:id="rId9"/>
    <p:sldMasterId id="2147489377" r:id="rId10"/>
    <p:sldMasterId id="2147532709" r:id="rId11"/>
  </p:sldMasterIdLst>
  <p:notesMasterIdLst>
    <p:notesMasterId r:id="rId13"/>
  </p:notesMasterIdLst>
  <p:handoutMasterIdLst>
    <p:handoutMasterId r:id="rId14"/>
  </p:handoutMasterIdLst>
  <p:sldIdLst>
    <p:sldId id="687" r:id="rId12"/>
  </p:sldIdLst>
  <p:sldSz cx="6858000" cy="9144000" type="screen4x3"/>
  <p:notesSz cx="6807200" cy="9939338"/>
  <p:defaultTextStyle>
    <a:defPPr>
      <a:defRPr lang="ja-JP"/>
    </a:defPPr>
    <a:lvl1pPr algn="l" rtl="0" fontAlgn="base">
      <a:spcBef>
        <a:spcPct val="0"/>
      </a:spcBef>
      <a:spcAft>
        <a:spcPct val="0"/>
      </a:spcAft>
      <a:defRPr kumimoji="1" kern="1200">
        <a:solidFill>
          <a:schemeClr val="tx1"/>
        </a:solidFill>
        <a:latin typeface="Impact" pitchFamily="34" charset="0"/>
        <a:ea typeface="HGS創英角ｺﾞｼｯｸUB" pitchFamily="50" charset="-128"/>
        <a:cs typeface="+mn-cs"/>
      </a:defRPr>
    </a:lvl1pPr>
    <a:lvl2pPr marL="457200" algn="l" rtl="0" fontAlgn="base">
      <a:spcBef>
        <a:spcPct val="0"/>
      </a:spcBef>
      <a:spcAft>
        <a:spcPct val="0"/>
      </a:spcAft>
      <a:defRPr kumimoji="1" kern="1200">
        <a:solidFill>
          <a:schemeClr val="tx1"/>
        </a:solidFill>
        <a:latin typeface="Impact" pitchFamily="34" charset="0"/>
        <a:ea typeface="HGS創英角ｺﾞｼｯｸUB" pitchFamily="50" charset="-128"/>
        <a:cs typeface="+mn-cs"/>
      </a:defRPr>
    </a:lvl2pPr>
    <a:lvl3pPr marL="914400" algn="l" rtl="0" fontAlgn="base">
      <a:spcBef>
        <a:spcPct val="0"/>
      </a:spcBef>
      <a:spcAft>
        <a:spcPct val="0"/>
      </a:spcAft>
      <a:defRPr kumimoji="1" kern="1200">
        <a:solidFill>
          <a:schemeClr val="tx1"/>
        </a:solidFill>
        <a:latin typeface="Impact" pitchFamily="34" charset="0"/>
        <a:ea typeface="HGS創英角ｺﾞｼｯｸUB" pitchFamily="50" charset="-128"/>
        <a:cs typeface="+mn-cs"/>
      </a:defRPr>
    </a:lvl3pPr>
    <a:lvl4pPr marL="1371600" algn="l" rtl="0" fontAlgn="base">
      <a:spcBef>
        <a:spcPct val="0"/>
      </a:spcBef>
      <a:spcAft>
        <a:spcPct val="0"/>
      </a:spcAft>
      <a:defRPr kumimoji="1" kern="1200">
        <a:solidFill>
          <a:schemeClr val="tx1"/>
        </a:solidFill>
        <a:latin typeface="Impact" pitchFamily="34" charset="0"/>
        <a:ea typeface="HGS創英角ｺﾞｼｯｸUB" pitchFamily="50" charset="-128"/>
        <a:cs typeface="+mn-cs"/>
      </a:defRPr>
    </a:lvl4pPr>
    <a:lvl5pPr marL="1828800" algn="l" rtl="0" fontAlgn="base">
      <a:spcBef>
        <a:spcPct val="0"/>
      </a:spcBef>
      <a:spcAft>
        <a:spcPct val="0"/>
      </a:spcAft>
      <a:defRPr kumimoji="1" kern="1200">
        <a:solidFill>
          <a:schemeClr val="tx1"/>
        </a:solidFill>
        <a:latin typeface="Impact" pitchFamily="34" charset="0"/>
        <a:ea typeface="HGS創英角ｺﾞｼｯｸUB" pitchFamily="50" charset="-128"/>
        <a:cs typeface="+mn-cs"/>
      </a:defRPr>
    </a:lvl5pPr>
    <a:lvl6pPr marL="2286000" algn="l" defTabSz="914400" rtl="0" eaLnBrk="1" latinLnBrk="0" hangingPunct="1">
      <a:defRPr kumimoji="1" kern="1200">
        <a:solidFill>
          <a:schemeClr val="tx1"/>
        </a:solidFill>
        <a:latin typeface="Impact" pitchFamily="34" charset="0"/>
        <a:ea typeface="HGS創英角ｺﾞｼｯｸUB" pitchFamily="50" charset="-128"/>
        <a:cs typeface="+mn-cs"/>
      </a:defRPr>
    </a:lvl6pPr>
    <a:lvl7pPr marL="2743200" algn="l" defTabSz="914400" rtl="0" eaLnBrk="1" latinLnBrk="0" hangingPunct="1">
      <a:defRPr kumimoji="1" kern="1200">
        <a:solidFill>
          <a:schemeClr val="tx1"/>
        </a:solidFill>
        <a:latin typeface="Impact" pitchFamily="34" charset="0"/>
        <a:ea typeface="HGS創英角ｺﾞｼｯｸUB" pitchFamily="50" charset="-128"/>
        <a:cs typeface="+mn-cs"/>
      </a:defRPr>
    </a:lvl7pPr>
    <a:lvl8pPr marL="3200400" algn="l" defTabSz="914400" rtl="0" eaLnBrk="1" latinLnBrk="0" hangingPunct="1">
      <a:defRPr kumimoji="1" kern="1200">
        <a:solidFill>
          <a:schemeClr val="tx1"/>
        </a:solidFill>
        <a:latin typeface="Impact" pitchFamily="34" charset="0"/>
        <a:ea typeface="HGS創英角ｺﾞｼｯｸUB" pitchFamily="50" charset="-128"/>
        <a:cs typeface="+mn-cs"/>
      </a:defRPr>
    </a:lvl8pPr>
    <a:lvl9pPr marL="3657600" algn="l" defTabSz="914400" rtl="0" eaLnBrk="1" latinLnBrk="0" hangingPunct="1">
      <a:defRPr kumimoji="1" kern="1200">
        <a:solidFill>
          <a:schemeClr val="tx1"/>
        </a:solidFill>
        <a:latin typeface="Impact" pitchFamily="34" charset="0"/>
        <a:ea typeface="HGS創英角ｺﾞｼｯｸUB"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0D8E8"/>
    <a:srgbClr val="FFCC99"/>
    <a:srgbClr val="004593"/>
    <a:srgbClr val="4F81BD"/>
    <a:srgbClr val="FFCCFF"/>
    <a:srgbClr val="0066FF"/>
    <a:srgbClr val="3366CC"/>
    <a:srgbClr val="FFFF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878" autoAdjust="0"/>
  </p:normalViewPr>
  <p:slideViewPr>
    <p:cSldViewPr showGuides="1">
      <p:cViewPr varScale="1">
        <p:scale>
          <a:sx n="83" d="100"/>
          <a:sy n="83" d="100"/>
        </p:scale>
        <p:origin x="2586" y="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52" d="100"/>
          <a:sy n="52" d="100"/>
        </p:scale>
        <p:origin x="-1968" y="-108"/>
      </p:cViewPr>
      <p:guideLst>
        <p:guide orient="horz" pos="3131"/>
        <p:guide pos="214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Master" Target="slideMasters/slideMaster7.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RA HARUTO（平　温斗）" userId="b09e7abd-2859-4bba-af32-e16a18f7bfc8" providerId="ADAL" clId="{C5862F4E-689F-4AAE-9D2B-2DE6D26D9F75}"/>
    <pc:docChg chg="undo redo custSel modSld">
      <pc:chgData name="TAIRA HARUTO（平　温斗）" userId="b09e7abd-2859-4bba-af32-e16a18f7bfc8" providerId="ADAL" clId="{C5862F4E-689F-4AAE-9D2B-2DE6D26D9F75}" dt="2025-09-02T06:49:24.912" v="677" actId="478"/>
      <pc:docMkLst>
        <pc:docMk/>
      </pc:docMkLst>
      <pc:sldChg chg="addSp delSp modSp mod">
        <pc:chgData name="TAIRA HARUTO（平　温斗）" userId="b09e7abd-2859-4bba-af32-e16a18f7bfc8" providerId="ADAL" clId="{C5862F4E-689F-4AAE-9D2B-2DE6D26D9F75}" dt="2025-09-02T06:49:24.912" v="677" actId="478"/>
        <pc:sldMkLst>
          <pc:docMk/>
          <pc:sldMk cId="68089451" sldId="687"/>
        </pc:sldMkLst>
        <pc:spChg chg="mod">
          <ac:chgData name="TAIRA HARUTO（平　温斗）" userId="b09e7abd-2859-4bba-af32-e16a18f7bfc8" providerId="ADAL" clId="{C5862F4E-689F-4AAE-9D2B-2DE6D26D9F75}" dt="2025-08-27T00:08:56.439" v="161"/>
          <ac:spMkLst>
            <pc:docMk/>
            <pc:sldMk cId="68089451" sldId="687"/>
            <ac:spMk id="7" creationId="{505C8020-0E7D-D95F-EE6E-B304BB2FC37F}"/>
          </ac:spMkLst>
        </pc:spChg>
        <pc:spChg chg="add mod">
          <ac:chgData name="TAIRA HARUTO（平　温斗）" userId="b09e7abd-2859-4bba-af32-e16a18f7bfc8" providerId="ADAL" clId="{C5862F4E-689F-4AAE-9D2B-2DE6D26D9F75}" dt="2025-09-02T06:48:05.516" v="675" actId="12789"/>
          <ac:spMkLst>
            <pc:docMk/>
            <pc:sldMk cId="68089451" sldId="687"/>
            <ac:spMk id="11" creationId="{8F2E2478-99C9-DA10-70C8-1AFA707510BE}"/>
          </ac:spMkLst>
        </pc:spChg>
        <pc:spChg chg="add mod">
          <ac:chgData name="TAIRA HARUTO（平　温斗）" userId="b09e7abd-2859-4bba-af32-e16a18f7bfc8" providerId="ADAL" clId="{C5862F4E-689F-4AAE-9D2B-2DE6D26D9F75}" dt="2025-09-02T06:48:05.516" v="675" actId="12789"/>
          <ac:spMkLst>
            <pc:docMk/>
            <pc:sldMk cId="68089451" sldId="687"/>
            <ac:spMk id="12" creationId="{084576EC-E2A5-D0A7-F3CC-681F6BCE965C}"/>
          </ac:spMkLst>
        </pc:spChg>
        <pc:spChg chg="mod">
          <ac:chgData name="TAIRA HARUTO（平　温斗）" userId="b09e7abd-2859-4bba-af32-e16a18f7bfc8" providerId="ADAL" clId="{C5862F4E-689F-4AAE-9D2B-2DE6D26D9F75}" dt="2025-08-27T07:09:11.501" v="169" actId="2710"/>
          <ac:spMkLst>
            <pc:docMk/>
            <pc:sldMk cId="68089451" sldId="687"/>
            <ac:spMk id="38" creationId="{8EEB9507-53F7-2040-2922-71EC7F6B266E}"/>
          </ac:spMkLst>
        </pc:spChg>
        <pc:spChg chg="mod">
          <ac:chgData name="TAIRA HARUTO（平　温斗）" userId="b09e7abd-2859-4bba-af32-e16a18f7bfc8" providerId="ADAL" clId="{C5862F4E-689F-4AAE-9D2B-2DE6D26D9F75}" dt="2025-09-02T06:48:05.516" v="675" actId="12789"/>
          <ac:spMkLst>
            <pc:docMk/>
            <pc:sldMk cId="68089451" sldId="687"/>
            <ac:spMk id="49" creationId="{575C8CB3-707B-91DD-6E74-04DD31956AB9}"/>
          </ac:spMkLst>
        </pc:spChg>
        <pc:spChg chg="del mod">
          <ac:chgData name="TAIRA HARUTO（平　温斗）" userId="b09e7abd-2859-4bba-af32-e16a18f7bfc8" providerId="ADAL" clId="{C5862F4E-689F-4AAE-9D2B-2DE6D26D9F75}" dt="2025-09-02T06:49:24.912" v="677" actId="478"/>
          <ac:spMkLst>
            <pc:docMk/>
            <pc:sldMk cId="68089451" sldId="687"/>
            <ac:spMk id="57" creationId="{ABC36D02-74FB-4B4D-3131-BA71AFE1A44C}"/>
          </ac:spMkLst>
        </pc:spChg>
        <pc:spChg chg="del mod">
          <ac:chgData name="TAIRA HARUTO（平　温斗）" userId="b09e7abd-2859-4bba-af32-e16a18f7bfc8" providerId="ADAL" clId="{C5862F4E-689F-4AAE-9D2B-2DE6D26D9F75}" dt="2025-09-02T06:49:24.060" v="676" actId="478"/>
          <ac:spMkLst>
            <pc:docMk/>
            <pc:sldMk cId="68089451" sldId="687"/>
            <ac:spMk id="67" creationId="{F42A3700-E3EF-8866-A988-2DB650E5231D}"/>
          </ac:spMkLst>
        </pc:spChg>
        <pc:spChg chg="mod">
          <ac:chgData name="TAIRA HARUTO（平　温斗）" userId="b09e7abd-2859-4bba-af32-e16a18f7bfc8" providerId="ADAL" clId="{C5862F4E-689F-4AAE-9D2B-2DE6D26D9F75}" dt="2025-09-02T06:46:02.094" v="558" actId="1076"/>
          <ac:spMkLst>
            <pc:docMk/>
            <pc:sldMk cId="68089451" sldId="687"/>
            <ac:spMk id="75" creationId="{88486342-1523-441F-4C5B-4D9E5B67F09F}"/>
          </ac:spMkLst>
        </pc:spChg>
        <pc:picChg chg="add mod">
          <ac:chgData name="TAIRA HARUTO（平　温斗）" userId="b09e7abd-2859-4bba-af32-e16a18f7bfc8" providerId="ADAL" clId="{C5862F4E-689F-4AAE-9D2B-2DE6D26D9F75}" dt="2025-09-02T06:46:15.882" v="562" actId="1036"/>
          <ac:picMkLst>
            <pc:docMk/>
            <pc:sldMk cId="68089451" sldId="687"/>
            <ac:picMk id="6" creationId="{19B32719-9DC2-D109-03E9-EF7D01F68A00}"/>
          </ac:picMkLst>
        </pc:picChg>
        <pc:picChg chg="mod">
          <ac:chgData name="TAIRA HARUTO（平　温斗）" userId="b09e7abd-2859-4bba-af32-e16a18f7bfc8" providerId="ADAL" clId="{C5862F4E-689F-4AAE-9D2B-2DE6D26D9F75}" dt="2025-09-02T06:46:15.882" v="562" actId="1036"/>
          <ac:picMkLst>
            <pc:docMk/>
            <pc:sldMk cId="68089451" sldId="687"/>
            <ac:picMk id="10" creationId="{436BF829-27A0-9346-4A6B-E0087BF19633}"/>
          </ac:picMkLst>
        </pc:picChg>
        <pc:picChg chg="mod">
          <ac:chgData name="TAIRA HARUTO（平　温斗）" userId="b09e7abd-2859-4bba-af32-e16a18f7bfc8" providerId="ADAL" clId="{C5862F4E-689F-4AAE-9D2B-2DE6D26D9F75}" dt="2025-09-02T06:46:15.882" v="562" actId="1036"/>
          <ac:picMkLst>
            <pc:docMk/>
            <pc:sldMk cId="68089451" sldId="687"/>
            <ac:picMk id="17" creationId="{91E71DCF-99B8-1F9F-375C-30AA1CBE0421}"/>
          </ac:picMkLst>
        </pc:picChg>
        <pc:picChg chg="del mod">
          <ac:chgData name="TAIRA HARUTO（平　温斗）" userId="b09e7abd-2859-4bba-af32-e16a18f7bfc8" providerId="ADAL" clId="{C5862F4E-689F-4AAE-9D2B-2DE6D26D9F75}" dt="2025-09-02T06:44:54.747" v="172" actId="478"/>
          <ac:picMkLst>
            <pc:docMk/>
            <pc:sldMk cId="68089451" sldId="687"/>
            <ac:picMk id="69" creationId="{CB653B72-D589-173D-DBD6-80073DF5650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51163"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l" defTabSz="914159">
              <a:spcBef>
                <a:spcPct val="0"/>
              </a:spcBef>
              <a:defRPr sz="1200">
                <a:effectLst/>
                <a:latin typeface="HG丸ｺﾞｼｯｸM-PRO" pitchFamily="50" charset="-128"/>
                <a:ea typeface="HG丸ｺﾞｼｯｸM-PRO" pitchFamily="50" charset="-128"/>
              </a:defRPr>
            </a:lvl1pPr>
          </a:lstStyle>
          <a:p>
            <a:pPr>
              <a:defRPr/>
            </a:pPr>
            <a:endParaRPr lang="en-US" altLang="ja-JP"/>
          </a:p>
        </p:txBody>
      </p:sp>
      <p:sp>
        <p:nvSpPr>
          <p:cNvPr id="21507" name="Rectangle 3"/>
          <p:cNvSpPr>
            <a:spLocks noGrp="1" noChangeArrowheads="1"/>
          </p:cNvSpPr>
          <p:nvPr>
            <p:ph type="dt" sz="quarter" idx="1"/>
          </p:nvPr>
        </p:nvSpPr>
        <p:spPr bwMode="auto">
          <a:xfrm>
            <a:off x="3856039" y="0"/>
            <a:ext cx="2951162"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defTabSz="914159">
              <a:spcBef>
                <a:spcPct val="0"/>
              </a:spcBef>
              <a:defRPr sz="1200">
                <a:effectLst/>
                <a:latin typeface="HG丸ｺﾞｼｯｸM-PRO" pitchFamily="50" charset="-128"/>
                <a:ea typeface="HG丸ｺﾞｼｯｸM-PRO" pitchFamily="50" charset="-128"/>
              </a:defRPr>
            </a:lvl1pPr>
          </a:lstStyle>
          <a:p>
            <a:pPr>
              <a:defRPr/>
            </a:pPr>
            <a:endParaRPr lang="en-US" altLang="ja-JP"/>
          </a:p>
        </p:txBody>
      </p:sp>
      <p:sp>
        <p:nvSpPr>
          <p:cNvPr id="21508" name="Rectangle 4"/>
          <p:cNvSpPr>
            <a:spLocks noGrp="1" noChangeArrowheads="1"/>
          </p:cNvSpPr>
          <p:nvPr>
            <p:ph type="ftr" sz="quarter" idx="2"/>
          </p:nvPr>
        </p:nvSpPr>
        <p:spPr bwMode="auto">
          <a:xfrm>
            <a:off x="1" y="9442452"/>
            <a:ext cx="2951163" cy="49688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l" defTabSz="914159">
              <a:spcBef>
                <a:spcPct val="0"/>
              </a:spcBef>
              <a:defRPr sz="1200">
                <a:effectLst/>
                <a:latin typeface="HG丸ｺﾞｼｯｸM-PRO" pitchFamily="50" charset="-128"/>
                <a:ea typeface="HG丸ｺﾞｼｯｸM-PRO" pitchFamily="50" charset="-128"/>
              </a:defRPr>
            </a:lvl1pPr>
          </a:lstStyle>
          <a:p>
            <a:pPr>
              <a:defRPr/>
            </a:pPr>
            <a:endParaRPr lang="en-US" altLang="ja-JP"/>
          </a:p>
        </p:txBody>
      </p:sp>
      <p:sp>
        <p:nvSpPr>
          <p:cNvPr id="21509" name="Rectangle 5"/>
          <p:cNvSpPr>
            <a:spLocks noGrp="1" noChangeArrowheads="1"/>
          </p:cNvSpPr>
          <p:nvPr>
            <p:ph type="sldNum" sz="quarter" idx="3"/>
          </p:nvPr>
        </p:nvSpPr>
        <p:spPr bwMode="auto">
          <a:xfrm>
            <a:off x="3856039" y="9442452"/>
            <a:ext cx="2951162" cy="49688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defTabSz="914159">
              <a:spcBef>
                <a:spcPct val="0"/>
              </a:spcBef>
              <a:defRPr sz="1200">
                <a:effectLst/>
                <a:latin typeface="HG丸ｺﾞｼｯｸM-PRO" pitchFamily="50" charset="-128"/>
                <a:ea typeface="HG丸ｺﾞｼｯｸM-PRO" pitchFamily="50" charset="-128"/>
              </a:defRPr>
            </a:lvl1pPr>
          </a:lstStyle>
          <a:p>
            <a:pPr>
              <a:defRPr/>
            </a:pPr>
            <a:fld id="{FB158265-ACEF-44B6-87F5-560466A824F8}" type="slidenum">
              <a:rPr lang="en-US" altLang="ja-JP"/>
              <a:pPr>
                <a:defRPr/>
              </a:pPr>
              <a:t>‹#›</a:t>
            </a:fld>
            <a:endParaRPr lang="en-US" altLang="ja-JP"/>
          </a:p>
        </p:txBody>
      </p:sp>
    </p:spTree>
    <p:extLst>
      <p:ext uri="{BB962C8B-B14F-4D97-AF65-F5344CB8AC3E}">
        <p14:creationId xmlns:p14="http://schemas.microsoft.com/office/powerpoint/2010/main" val="2098071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1163"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l" defTabSz="914159">
              <a:spcBef>
                <a:spcPct val="0"/>
              </a:spcBef>
              <a:defRPr sz="1200">
                <a:effectLst/>
                <a:latin typeface="Times New Roman" pitchFamily="18" charset="0"/>
                <a:ea typeface="HG丸ｺﾞｼｯｸM-PRO"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56039" y="0"/>
            <a:ext cx="2951162" cy="4968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defTabSz="914159">
              <a:spcBef>
                <a:spcPct val="0"/>
              </a:spcBef>
              <a:defRPr sz="1200">
                <a:effectLst/>
                <a:latin typeface="Times New Roman" pitchFamily="18" charset="0"/>
                <a:ea typeface="HG丸ｺﾞｼｯｸM-PRO" pitchFamily="50" charset="-128"/>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2008188" y="746125"/>
            <a:ext cx="27940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8050" y="4721226"/>
            <a:ext cx="4991100" cy="4471988"/>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1" y="9442452"/>
            <a:ext cx="2951163" cy="49688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l" defTabSz="914159">
              <a:spcBef>
                <a:spcPct val="0"/>
              </a:spcBef>
              <a:defRPr sz="1200">
                <a:effectLst/>
                <a:latin typeface="Times New Roman" pitchFamily="18" charset="0"/>
                <a:ea typeface="HG丸ｺﾞｼｯｸM-PRO"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6039" y="9442452"/>
            <a:ext cx="2951162" cy="496888"/>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defTabSz="914159">
              <a:spcBef>
                <a:spcPct val="0"/>
              </a:spcBef>
              <a:defRPr sz="1200">
                <a:effectLst/>
                <a:latin typeface="Times New Roman" pitchFamily="18" charset="0"/>
                <a:ea typeface="HG丸ｺﾞｼｯｸM-PRO" pitchFamily="50" charset="-128"/>
              </a:defRPr>
            </a:lvl1pPr>
          </a:lstStyle>
          <a:p>
            <a:pPr>
              <a:defRPr/>
            </a:pPr>
            <a:fld id="{C3E3A1E4-9E34-4922-A966-9608428BCA69}" type="slidenum">
              <a:rPr lang="en-US" altLang="ja-JP"/>
              <a:pPr>
                <a:defRPr/>
              </a:pPr>
              <a:t>‹#›</a:t>
            </a:fld>
            <a:endParaRPr lang="en-US" altLang="ja-JP"/>
          </a:p>
        </p:txBody>
      </p:sp>
    </p:spTree>
    <p:extLst>
      <p:ext uri="{BB962C8B-B14F-4D97-AF65-F5344CB8AC3E}">
        <p14:creationId xmlns:p14="http://schemas.microsoft.com/office/powerpoint/2010/main" val="2531871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28E851-5079-4271-95BD-33E4E22A9945}" type="slidenum">
              <a:rPr lang="en-US" altLang="ja-JP"/>
              <a:pPr>
                <a:defRPr/>
              </a:pPr>
              <a:t>‹#›</a:t>
            </a:fld>
            <a:endParaRPr lang="en-US" altLang="ja-JP"/>
          </a:p>
        </p:txBody>
      </p:sp>
    </p:spTree>
    <p:extLst>
      <p:ext uri="{BB962C8B-B14F-4D97-AF65-F5344CB8AC3E}">
        <p14:creationId xmlns:p14="http://schemas.microsoft.com/office/powerpoint/2010/main" val="15767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A8DBD38-24C6-442C-B6D2-F9E32817C408}" type="slidenum">
              <a:rPr lang="en-US" altLang="ja-JP"/>
              <a:pPr>
                <a:defRPr/>
              </a:pPr>
              <a:t>‹#›</a:t>
            </a:fld>
            <a:endParaRPr lang="en-US" altLang="ja-JP"/>
          </a:p>
        </p:txBody>
      </p:sp>
    </p:spTree>
    <p:extLst>
      <p:ext uri="{BB962C8B-B14F-4D97-AF65-F5344CB8AC3E}">
        <p14:creationId xmlns:p14="http://schemas.microsoft.com/office/powerpoint/2010/main" val="385371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9B6E82-8AA9-437D-9BD6-A8AD9776342F}" type="slidenum">
              <a:rPr lang="en-US" altLang="ja-JP"/>
              <a:pPr>
                <a:defRPr/>
              </a:pPr>
              <a:t>‹#›</a:t>
            </a:fld>
            <a:endParaRPr lang="en-US" altLang="ja-JP"/>
          </a:p>
        </p:txBody>
      </p:sp>
    </p:spTree>
    <p:extLst>
      <p:ext uri="{BB962C8B-B14F-4D97-AF65-F5344CB8AC3E}">
        <p14:creationId xmlns:p14="http://schemas.microsoft.com/office/powerpoint/2010/main" val="267986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6D3D2C-4483-4EB6-AC80-28BA21B9F94B}" type="slidenum">
              <a:rPr lang="en-US" altLang="ja-JP"/>
              <a:pPr>
                <a:defRPr/>
              </a:pPr>
              <a:t>‹#›</a:t>
            </a:fld>
            <a:endParaRPr lang="en-US" altLang="ja-JP"/>
          </a:p>
        </p:txBody>
      </p:sp>
    </p:spTree>
    <p:extLst>
      <p:ext uri="{BB962C8B-B14F-4D97-AF65-F5344CB8AC3E}">
        <p14:creationId xmlns:p14="http://schemas.microsoft.com/office/powerpoint/2010/main" val="3952965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3834C9B-E0D7-4569-9B70-BDEA479C7C0C}" type="slidenum">
              <a:rPr lang="en-US" altLang="ja-JP"/>
              <a:pPr>
                <a:defRPr/>
              </a:pPr>
              <a:t>‹#›</a:t>
            </a:fld>
            <a:endParaRPr lang="en-US" altLang="ja-JP"/>
          </a:p>
        </p:txBody>
      </p:sp>
    </p:spTree>
    <p:extLst>
      <p:ext uri="{BB962C8B-B14F-4D97-AF65-F5344CB8AC3E}">
        <p14:creationId xmlns:p14="http://schemas.microsoft.com/office/powerpoint/2010/main" val="2343108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a:prstGeom prst="rect">
            <a:avLst/>
          </a:prstGeo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D782C9B-D540-4FAE-9DA4-8960F4759568}" type="slidenum">
              <a:rPr lang="en-US" altLang="ja-JP"/>
              <a:pPr>
                <a:defRPr/>
              </a:pPr>
              <a:t>‹#›</a:t>
            </a:fld>
            <a:endParaRPr lang="en-US" altLang="ja-JP"/>
          </a:p>
        </p:txBody>
      </p:sp>
    </p:spTree>
    <p:extLst>
      <p:ext uri="{BB962C8B-B14F-4D97-AF65-F5344CB8AC3E}">
        <p14:creationId xmlns:p14="http://schemas.microsoft.com/office/powerpoint/2010/main" val="222474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6BD69F7-E8BA-463F-91C1-F1722655CDFE}" type="slidenum">
              <a:rPr lang="en-US" altLang="ja-JP"/>
              <a:pPr>
                <a:defRPr/>
              </a:pPr>
              <a:t>‹#›</a:t>
            </a:fld>
            <a:endParaRPr lang="en-US" altLang="ja-JP"/>
          </a:p>
        </p:txBody>
      </p:sp>
    </p:spTree>
    <p:extLst>
      <p:ext uri="{BB962C8B-B14F-4D97-AF65-F5344CB8AC3E}">
        <p14:creationId xmlns:p14="http://schemas.microsoft.com/office/powerpoint/2010/main" val="96193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8"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1CB938B-0137-4C9E-8A70-DC2386C81B6F}" type="slidenum">
              <a:rPr lang="en-US" altLang="ja-JP"/>
              <a:pPr>
                <a:defRPr/>
              </a:pPr>
              <a:t>‹#›</a:t>
            </a:fld>
            <a:endParaRPr lang="en-US" altLang="ja-JP"/>
          </a:p>
        </p:txBody>
      </p:sp>
    </p:spTree>
    <p:extLst>
      <p:ext uri="{BB962C8B-B14F-4D97-AF65-F5344CB8AC3E}">
        <p14:creationId xmlns:p14="http://schemas.microsoft.com/office/powerpoint/2010/main" val="262509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4"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9D11EDB-397F-432B-AF0B-94F30C32E384}" type="slidenum">
              <a:rPr lang="en-US" altLang="ja-JP"/>
              <a:pPr>
                <a:defRPr/>
              </a:pPr>
              <a:t>‹#›</a:t>
            </a:fld>
            <a:endParaRPr lang="en-US" altLang="ja-JP"/>
          </a:p>
        </p:txBody>
      </p:sp>
    </p:spTree>
    <p:extLst>
      <p:ext uri="{BB962C8B-B14F-4D97-AF65-F5344CB8AC3E}">
        <p14:creationId xmlns:p14="http://schemas.microsoft.com/office/powerpoint/2010/main" val="269894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 タイトルの書式設定</a:t>
            </a:r>
          </a:p>
        </p:txBody>
      </p:sp>
      <p:sp>
        <p:nvSpPr>
          <p:cNvPr id="3" name="日付プレースホルダ 2"/>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4" name="フッター プレースホルダ 3"/>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lstStyle>
          <a:p>
            <a:pPr>
              <a:defRPr/>
            </a:pPr>
            <a:fld id="{9B011AD8-E2EC-4E41-A8F7-7345E7CC5A27}" type="slidenum">
              <a:rPr lang="en-US" altLang="ja-JP"/>
              <a:pPr>
                <a:defRPr/>
              </a:pPr>
              <a:t>‹#›</a:t>
            </a:fld>
            <a:endParaRPr lang="en-US" altLang="ja-JP"/>
          </a:p>
        </p:txBody>
      </p:sp>
    </p:spTree>
    <p:extLst>
      <p:ext uri="{BB962C8B-B14F-4D97-AF65-F5344CB8AC3E}">
        <p14:creationId xmlns:p14="http://schemas.microsoft.com/office/powerpoint/2010/main" val="3414201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a:lstStyle/>
          <a:p>
            <a:r>
              <a:rPr lang="ja-JP" altLang="en-US"/>
              <a:t>マスタ タイトルの書式設定</a:t>
            </a:r>
          </a:p>
        </p:txBody>
      </p:sp>
      <p:sp>
        <p:nvSpPr>
          <p:cNvPr id="3" name="日付プレースホルダ 2"/>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4" name="フッター プレースホルダ 3"/>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lstStyle>
          <a:p>
            <a:pPr>
              <a:defRPr/>
            </a:pPr>
            <a:fld id="{96F8CBE0-F29D-4331-80EB-75153BDF6F5E}" type="slidenum">
              <a:rPr lang="en-US" altLang="ja-JP"/>
              <a:pPr>
                <a:defRPr/>
              </a:pPr>
              <a:t>‹#›</a:t>
            </a:fld>
            <a:endParaRPr lang="en-US" altLang="ja-JP"/>
          </a:p>
        </p:txBody>
      </p:sp>
    </p:spTree>
    <p:extLst>
      <p:ext uri="{BB962C8B-B14F-4D97-AF65-F5344CB8AC3E}">
        <p14:creationId xmlns:p14="http://schemas.microsoft.com/office/powerpoint/2010/main" val="94832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B95854D-0347-4202-9647-0DE880F4C951}" type="slidenum">
              <a:rPr lang="en-US" altLang="ja-JP"/>
              <a:pPr>
                <a:defRPr/>
              </a:pPr>
              <a:t>‹#›</a:t>
            </a:fld>
            <a:endParaRPr lang="en-US" altLang="ja-JP"/>
          </a:p>
        </p:txBody>
      </p:sp>
    </p:spTree>
    <p:extLst>
      <p:ext uri="{BB962C8B-B14F-4D97-AF65-F5344CB8AC3E}">
        <p14:creationId xmlns:p14="http://schemas.microsoft.com/office/powerpoint/2010/main" val="42603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3"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14EB0CF-9B4A-4A97-BF89-DE18463C41E6}" type="slidenum">
              <a:rPr lang="en-US" altLang="ja-JP"/>
              <a:pPr>
                <a:defRPr/>
              </a:pPr>
              <a:t>‹#›</a:t>
            </a:fld>
            <a:endParaRPr lang="en-US" altLang="ja-JP"/>
          </a:p>
        </p:txBody>
      </p:sp>
    </p:spTree>
    <p:extLst>
      <p:ext uri="{BB962C8B-B14F-4D97-AF65-F5344CB8AC3E}">
        <p14:creationId xmlns:p14="http://schemas.microsoft.com/office/powerpoint/2010/main" val="75025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a:prstGeom prst="rect">
            <a:avLst/>
          </a:prstGeo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342900" y="1913470"/>
            <a:ext cx="2256235" cy="625475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FF3371-BA0F-4368-88F4-BA5FA5C41077}" type="slidenum">
              <a:rPr lang="en-US" altLang="ja-JP"/>
              <a:pPr>
                <a:defRPr/>
              </a:pPr>
              <a:t>‹#›</a:t>
            </a:fld>
            <a:endParaRPr lang="en-US" altLang="ja-JP"/>
          </a:p>
        </p:txBody>
      </p:sp>
    </p:spTree>
    <p:extLst>
      <p:ext uri="{BB962C8B-B14F-4D97-AF65-F5344CB8AC3E}">
        <p14:creationId xmlns:p14="http://schemas.microsoft.com/office/powerpoint/2010/main" val="1836577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a:prstGeom prst="rect">
            <a:avLst/>
          </a:prstGeo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830638-9F2C-46FD-9B3B-C3E0416A7722}" type="slidenum">
              <a:rPr lang="en-US" altLang="ja-JP"/>
              <a:pPr>
                <a:defRPr/>
              </a:pPr>
              <a:t>‹#›</a:t>
            </a:fld>
            <a:endParaRPr lang="en-US" altLang="ja-JP"/>
          </a:p>
        </p:txBody>
      </p:sp>
    </p:spTree>
    <p:extLst>
      <p:ext uri="{BB962C8B-B14F-4D97-AF65-F5344CB8AC3E}">
        <p14:creationId xmlns:p14="http://schemas.microsoft.com/office/powerpoint/2010/main" val="1278862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5204222" y="8763000"/>
            <a:ext cx="1600200" cy="296333"/>
          </a:xfrm>
        </p:spPr>
        <p:txBody>
          <a:bodyPr/>
          <a:lstStyle>
            <a:lvl1pPr>
              <a:defRPr/>
            </a:lvl1pPr>
          </a:lstStyle>
          <a:p>
            <a:pPr>
              <a:defRPr/>
            </a:pPr>
            <a:fld id="{323E4BE3-AAB1-41EA-826D-F50D986BD5D3}" type="slidenum">
              <a:rPr lang="en-US" altLang="ja-JP"/>
              <a:pPr>
                <a:defRPr/>
              </a:pPr>
              <a:t>‹#›</a:t>
            </a:fld>
            <a:endParaRPr lang="en-US" altLang="ja-JP"/>
          </a:p>
        </p:txBody>
      </p:sp>
    </p:spTree>
    <p:extLst>
      <p:ext uri="{BB962C8B-B14F-4D97-AF65-F5344CB8AC3E}">
        <p14:creationId xmlns:p14="http://schemas.microsoft.com/office/powerpoint/2010/main" val="63925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5" name="フッター プレースホルダ 4"/>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730570F-871D-4A34-9F40-C2AB22CBF15A}" type="slidenum">
              <a:rPr lang="en-US" altLang="ja-JP"/>
              <a:pPr>
                <a:defRPr/>
              </a:pPr>
              <a:t>‹#›</a:t>
            </a:fld>
            <a:endParaRPr lang="en-US" altLang="ja-JP"/>
          </a:p>
        </p:txBody>
      </p:sp>
    </p:spTree>
    <p:extLst>
      <p:ext uri="{BB962C8B-B14F-4D97-AF65-F5344CB8AC3E}">
        <p14:creationId xmlns:p14="http://schemas.microsoft.com/office/powerpoint/2010/main" val="4073723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19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p:cNvSpPr>
            <a:spLocks noGrp="1"/>
          </p:cNvSpPr>
          <p:nvPr>
            <p:ph type="sldNum" sz="quarter" idx="10"/>
          </p:nvPr>
        </p:nvSpPr>
        <p:spPr>
          <a:xfrm>
            <a:off x="5257800" y="8572501"/>
            <a:ext cx="1600200" cy="486833"/>
          </a:xfrm>
        </p:spPr>
        <p:txBody>
          <a:bodyPr/>
          <a:lstStyle>
            <a:lvl1pPr>
              <a:defRPr/>
            </a:lvl1pPr>
          </a:lstStyle>
          <a:p>
            <a:pPr>
              <a:defRPr/>
            </a:pPr>
            <a:fld id="{8ABDE182-5E40-4FF2-87C1-1BB4D44B30F8}" type="slidenum">
              <a:rPr lang="en-US" altLang="ja-JP"/>
              <a:pPr>
                <a:defRPr/>
              </a:pPr>
              <a:t>‹#›</a:t>
            </a:fld>
            <a:endParaRPr lang="en-US" altLang="ja-JP"/>
          </a:p>
        </p:txBody>
      </p:sp>
    </p:spTree>
    <p:extLst>
      <p:ext uri="{BB962C8B-B14F-4D97-AF65-F5344CB8AC3E}">
        <p14:creationId xmlns:p14="http://schemas.microsoft.com/office/powerpoint/2010/main" val="935649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日付プレースホルダ 2"/>
          <p:cNvSpPr>
            <a:spLocks noGrp="1"/>
          </p:cNvSpPr>
          <p:nvPr>
            <p:ph type="dt" sz="half" idx="10"/>
          </p:nvPr>
        </p:nvSpPr>
        <p:spPr>
          <a:xfrm>
            <a:off x="342900" y="8475134"/>
            <a:ext cx="16002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3" name="フッター プレースホルダ 3"/>
          <p:cNvSpPr>
            <a:spLocks noGrp="1"/>
          </p:cNvSpPr>
          <p:nvPr>
            <p:ph type="ftr" sz="quarter" idx="11"/>
          </p:nvPr>
        </p:nvSpPr>
        <p:spPr>
          <a:xfrm>
            <a:off x="2343150" y="8475134"/>
            <a:ext cx="2171700" cy="486833"/>
          </a:xfrm>
          <a:prstGeom prst="rect">
            <a:avLst/>
          </a:prstGeom>
        </p:spPr>
        <p:txBody>
          <a:bodyPr/>
          <a:lstStyle>
            <a:lvl1pPr algn="ctr">
              <a:spcBef>
                <a:spcPct val="50000"/>
              </a:spcBef>
              <a:defRPr>
                <a:effectLst>
                  <a:outerShdw blurRad="38100" dist="38100" dir="2700000" algn="tl">
                    <a:srgbClr val="000000">
                      <a:alpha val="43137"/>
                    </a:srgbClr>
                  </a:outerShdw>
                </a:effectLst>
              </a:defRPr>
            </a:lvl1pPr>
          </a:lstStyle>
          <a:p>
            <a:pPr>
              <a:defRPr/>
            </a:pPr>
            <a:endParaRPr lang="ja-JP" altLang="en-US"/>
          </a:p>
        </p:txBody>
      </p:sp>
      <p:sp>
        <p:nvSpPr>
          <p:cNvPr id="4" name="スライド番号プレースホルダ 4"/>
          <p:cNvSpPr>
            <a:spLocks noGrp="1"/>
          </p:cNvSpPr>
          <p:nvPr>
            <p:ph type="sldNum" sz="quarter" idx="12"/>
          </p:nvPr>
        </p:nvSpPr>
        <p:spPr/>
        <p:txBody>
          <a:bodyPr/>
          <a:lstStyle>
            <a:lvl1pPr>
              <a:defRPr/>
            </a:lvl1pPr>
          </a:lstStyle>
          <a:p>
            <a:pPr>
              <a:defRPr/>
            </a:pPr>
            <a:fld id="{5D37E9B6-5D36-467E-B772-D473F770A933}" type="slidenum">
              <a:rPr lang="en-US" altLang="ja-JP"/>
              <a:pPr>
                <a:defRPr/>
              </a:pPr>
              <a:t>‹#›</a:t>
            </a:fld>
            <a:endParaRPr lang="en-US" altLang="ja-JP"/>
          </a:p>
        </p:txBody>
      </p:sp>
    </p:spTree>
    <p:extLst>
      <p:ext uri="{BB962C8B-B14F-4D97-AF65-F5344CB8AC3E}">
        <p14:creationId xmlns:p14="http://schemas.microsoft.com/office/powerpoint/2010/main" val="3455702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200121BC-266D-4336-906B-ACF3808D7321}"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736485-1552-4CEF-84B3-1ABF7AEF7E76}" type="slidenum">
              <a:rPr lang="ja-JP" altLang="en-US"/>
              <a:pPr>
                <a:defRPr/>
              </a:pPr>
              <a:t>‹#›</a:t>
            </a:fld>
            <a:endParaRPr lang="ja-JP" altLang="en-US"/>
          </a:p>
        </p:txBody>
      </p:sp>
    </p:spTree>
    <p:extLst>
      <p:ext uri="{BB962C8B-B14F-4D97-AF65-F5344CB8AC3E}">
        <p14:creationId xmlns:p14="http://schemas.microsoft.com/office/powerpoint/2010/main" val="3226228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41C2A10-372C-4443-A122-E9D8B1024CBE}"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F3A415-08B9-4A00-998C-676D8B5CC71D}" type="slidenum">
              <a:rPr lang="ja-JP" altLang="en-US"/>
              <a:pPr>
                <a:defRPr/>
              </a:pPr>
              <a:t>‹#›</a:t>
            </a:fld>
            <a:endParaRPr lang="ja-JP" altLang="en-US"/>
          </a:p>
        </p:txBody>
      </p:sp>
    </p:spTree>
    <p:extLst>
      <p:ext uri="{BB962C8B-B14F-4D97-AF65-F5344CB8AC3E}">
        <p14:creationId xmlns:p14="http://schemas.microsoft.com/office/powerpoint/2010/main" val="244600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61D5E5-F514-4A96-AE2F-5C00CC15C727}" type="slidenum">
              <a:rPr lang="en-US" altLang="ja-JP"/>
              <a:pPr>
                <a:defRPr/>
              </a:pPr>
              <a:t>‹#›</a:t>
            </a:fld>
            <a:endParaRPr lang="en-US" altLang="ja-JP"/>
          </a:p>
        </p:txBody>
      </p:sp>
    </p:spTree>
    <p:extLst>
      <p:ext uri="{BB962C8B-B14F-4D97-AF65-F5344CB8AC3E}">
        <p14:creationId xmlns:p14="http://schemas.microsoft.com/office/powerpoint/2010/main" val="1088227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1087807-9947-4F8A-8BBE-AADBADBC4FC6}"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CA2BE92-4565-4C78-B847-B755DDA2389D}" type="slidenum">
              <a:rPr lang="ja-JP" altLang="en-US"/>
              <a:pPr>
                <a:defRPr/>
              </a:pPr>
              <a:t>‹#›</a:t>
            </a:fld>
            <a:endParaRPr lang="ja-JP" altLang="en-US"/>
          </a:p>
        </p:txBody>
      </p:sp>
    </p:spTree>
    <p:extLst>
      <p:ext uri="{BB962C8B-B14F-4D97-AF65-F5344CB8AC3E}">
        <p14:creationId xmlns:p14="http://schemas.microsoft.com/office/powerpoint/2010/main" val="2397768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3C252578-B83E-4DFF-8EAD-E856862F7C9A}"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B5C9E0B-8842-4D82-8832-0C91652F678A}" type="slidenum">
              <a:rPr lang="ja-JP" altLang="en-US"/>
              <a:pPr>
                <a:defRPr/>
              </a:pPr>
              <a:t>‹#›</a:t>
            </a:fld>
            <a:endParaRPr lang="ja-JP" altLang="en-US"/>
          </a:p>
        </p:txBody>
      </p:sp>
    </p:spTree>
    <p:extLst>
      <p:ext uri="{BB962C8B-B14F-4D97-AF65-F5344CB8AC3E}">
        <p14:creationId xmlns:p14="http://schemas.microsoft.com/office/powerpoint/2010/main" val="2046302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11BFF67A-95FA-4E0A-8A83-8168632F525F}" type="datetimeFigureOut">
              <a:rPr lang="ja-JP" altLang="en-US"/>
              <a:pPr>
                <a:defRPr/>
              </a:pPr>
              <a:t>2026/3/30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123D384-7C4B-42F4-B136-D5ED32730AEC}" type="slidenum">
              <a:rPr lang="ja-JP" altLang="en-US"/>
              <a:pPr>
                <a:defRPr/>
              </a:pPr>
              <a:t>‹#›</a:t>
            </a:fld>
            <a:endParaRPr lang="ja-JP" altLang="en-US"/>
          </a:p>
        </p:txBody>
      </p:sp>
    </p:spTree>
    <p:extLst>
      <p:ext uri="{BB962C8B-B14F-4D97-AF65-F5344CB8AC3E}">
        <p14:creationId xmlns:p14="http://schemas.microsoft.com/office/powerpoint/2010/main" val="561741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ACFB08F8-9954-4FF3-AFEB-24C2654E31B4}" type="datetimeFigureOut">
              <a:rPr lang="ja-JP" altLang="en-US"/>
              <a:pPr>
                <a:defRPr/>
              </a:pPr>
              <a:t>2026/3/30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FEB31C1-4698-4BD6-8696-C575968A640E}" type="slidenum">
              <a:rPr lang="ja-JP" altLang="en-US"/>
              <a:pPr>
                <a:defRPr/>
              </a:pPr>
              <a:t>‹#›</a:t>
            </a:fld>
            <a:endParaRPr lang="ja-JP" altLang="en-US"/>
          </a:p>
        </p:txBody>
      </p:sp>
    </p:spTree>
    <p:extLst>
      <p:ext uri="{BB962C8B-B14F-4D97-AF65-F5344CB8AC3E}">
        <p14:creationId xmlns:p14="http://schemas.microsoft.com/office/powerpoint/2010/main" val="2610791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7000163-7915-4469-8CF9-FCB5B77D2FF7}" type="datetimeFigureOut">
              <a:rPr lang="ja-JP" altLang="en-US"/>
              <a:pPr>
                <a:defRPr/>
              </a:pPr>
              <a:t>2026/3/30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CB12391-9B3F-4B54-A328-FC6E32C1B2A1}" type="slidenum">
              <a:rPr lang="ja-JP" altLang="en-US"/>
              <a:pPr>
                <a:defRPr/>
              </a:pPr>
              <a:t>‹#›</a:t>
            </a:fld>
            <a:endParaRPr lang="ja-JP" altLang="en-US"/>
          </a:p>
        </p:txBody>
      </p:sp>
    </p:spTree>
    <p:extLst>
      <p:ext uri="{BB962C8B-B14F-4D97-AF65-F5344CB8AC3E}">
        <p14:creationId xmlns:p14="http://schemas.microsoft.com/office/powerpoint/2010/main" val="566138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13F215E-E3F3-4EE2-B99C-13BF67F8406F}"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EF12217-6B93-4817-A94B-64942992D9FC}" type="slidenum">
              <a:rPr lang="ja-JP" altLang="en-US"/>
              <a:pPr>
                <a:defRPr/>
              </a:pPr>
              <a:t>‹#›</a:t>
            </a:fld>
            <a:endParaRPr lang="ja-JP" altLang="en-US"/>
          </a:p>
        </p:txBody>
      </p:sp>
    </p:spTree>
    <p:extLst>
      <p:ext uri="{BB962C8B-B14F-4D97-AF65-F5344CB8AC3E}">
        <p14:creationId xmlns:p14="http://schemas.microsoft.com/office/powerpoint/2010/main" val="908711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621D953-DE02-4CE8-9E83-ECECAC752559}"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7BC98B7-F07C-4A29-85A5-33DFFA0A3BF9}" type="slidenum">
              <a:rPr lang="ja-JP" altLang="en-US"/>
              <a:pPr>
                <a:defRPr/>
              </a:pPr>
              <a:t>‹#›</a:t>
            </a:fld>
            <a:endParaRPr lang="ja-JP" altLang="en-US"/>
          </a:p>
        </p:txBody>
      </p:sp>
    </p:spTree>
    <p:extLst>
      <p:ext uri="{BB962C8B-B14F-4D97-AF65-F5344CB8AC3E}">
        <p14:creationId xmlns:p14="http://schemas.microsoft.com/office/powerpoint/2010/main" val="3279705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C334CCD1-831F-4C3F-BFC7-F543665ACCB5}"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B96037F-193A-4951-A9F5-A4070BD1F965}" type="slidenum">
              <a:rPr lang="ja-JP" altLang="en-US"/>
              <a:pPr>
                <a:defRPr/>
              </a:pPr>
              <a:t>‹#›</a:t>
            </a:fld>
            <a:endParaRPr lang="ja-JP" altLang="en-US"/>
          </a:p>
        </p:txBody>
      </p:sp>
    </p:spTree>
    <p:extLst>
      <p:ext uri="{BB962C8B-B14F-4D97-AF65-F5344CB8AC3E}">
        <p14:creationId xmlns:p14="http://schemas.microsoft.com/office/powerpoint/2010/main" val="1435013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7BE137E-3D58-43FB-BC49-726DC2DEC338}"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1792AAC-6BA1-43FB-81C2-D2BB0CF096AF}" type="slidenum">
              <a:rPr lang="ja-JP" altLang="en-US"/>
              <a:pPr>
                <a:defRPr/>
              </a:pPr>
              <a:t>‹#›</a:t>
            </a:fld>
            <a:endParaRPr lang="ja-JP" altLang="en-US"/>
          </a:p>
        </p:txBody>
      </p:sp>
    </p:spTree>
    <p:extLst>
      <p:ext uri="{BB962C8B-B14F-4D97-AF65-F5344CB8AC3E}">
        <p14:creationId xmlns:p14="http://schemas.microsoft.com/office/powerpoint/2010/main" val="2653361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0C9206-A150-432F-8C4A-362C25AA1307}"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FBC62FA-8F52-406F-9B8C-49F328C0F088}" type="slidenum">
              <a:rPr lang="ja-JP" altLang="en-US"/>
              <a:pPr>
                <a:defRPr/>
              </a:pPr>
              <a:t>‹#›</a:t>
            </a:fld>
            <a:endParaRPr lang="ja-JP" altLang="en-US"/>
          </a:p>
        </p:txBody>
      </p:sp>
    </p:spTree>
    <p:extLst>
      <p:ext uri="{BB962C8B-B14F-4D97-AF65-F5344CB8AC3E}">
        <p14:creationId xmlns:p14="http://schemas.microsoft.com/office/powerpoint/2010/main" val="300046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405AAF-BFAF-40C9-9F87-3BDB83EB0C51}" type="slidenum">
              <a:rPr lang="en-US" altLang="ja-JP"/>
              <a:pPr>
                <a:defRPr/>
              </a:pPr>
              <a:t>‹#›</a:t>
            </a:fld>
            <a:endParaRPr lang="en-US" altLang="ja-JP"/>
          </a:p>
        </p:txBody>
      </p:sp>
    </p:spTree>
    <p:extLst>
      <p:ext uri="{BB962C8B-B14F-4D97-AF65-F5344CB8AC3E}">
        <p14:creationId xmlns:p14="http://schemas.microsoft.com/office/powerpoint/2010/main" val="2825587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B9D2727-9408-45E7-8C1B-E1183AF646E8}"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F7B4F3-BD84-427D-BFB7-60DE86731731}" type="slidenum">
              <a:rPr lang="ja-JP" altLang="en-US"/>
              <a:pPr>
                <a:defRPr/>
              </a:pPr>
              <a:t>‹#›</a:t>
            </a:fld>
            <a:endParaRPr lang="ja-JP" altLang="en-US"/>
          </a:p>
        </p:txBody>
      </p:sp>
    </p:spTree>
    <p:extLst>
      <p:ext uri="{BB962C8B-B14F-4D97-AF65-F5344CB8AC3E}">
        <p14:creationId xmlns:p14="http://schemas.microsoft.com/office/powerpoint/2010/main" val="383790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3AADB8E-147A-413B-B57D-7C195B84B455}"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A1A78FB-6D53-4863-BAC7-5295380C91F0}" type="slidenum">
              <a:rPr lang="ja-JP" altLang="en-US"/>
              <a:pPr>
                <a:defRPr/>
              </a:pPr>
              <a:t>‹#›</a:t>
            </a:fld>
            <a:endParaRPr lang="ja-JP" altLang="en-US"/>
          </a:p>
        </p:txBody>
      </p:sp>
    </p:spTree>
    <p:extLst>
      <p:ext uri="{BB962C8B-B14F-4D97-AF65-F5344CB8AC3E}">
        <p14:creationId xmlns:p14="http://schemas.microsoft.com/office/powerpoint/2010/main" val="2850522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FDEE02A-D885-4AE1-8DFA-A2E05FBFA388}"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FFCF97-93B3-4A98-A52E-610F66582606}" type="slidenum">
              <a:rPr lang="ja-JP" altLang="en-US"/>
              <a:pPr>
                <a:defRPr/>
              </a:pPr>
              <a:t>‹#›</a:t>
            </a:fld>
            <a:endParaRPr lang="ja-JP" altLang="en-US"/>
          </a:p>
        </p:txBody>
      </p:sp>
    </p:spTree>
    <p:extLst>
      <p:ext uri="{BB962C8B-B14F-4D97-AF65-F5344CB8AC3E}">
        <p14:creationId xmlns:p14="http://schemas.microsoft.com/office/powerpoint/2010/main" val="1725520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71C1F024-DB6F-40DA-838E-A1748B1BB4D5}" type="datetimeFigureOut">
              <a:rPr lang="ja-JP" altLang="en-US"/>
              <a:pPr>
                <a:defRPr/>
              </a:pPr>
              <a:t>2026/3/30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F84BE094-1E65-4249-8C8A-6B4788FA6105}" type="slidenum">
              <a:rPr lang="ja-JP" altLang="en-US"/>
              <a:pPr>
                <a:defRPr/>
              </a:pPr>
              <a:t>‹#›</a:t>
            </a:fld>
            <a:endParaRPr lang="ja-JP" altLang="en-US"/>
          </a:p>
        </p:txBody>
      </p:sp>
    </p:spTree>
    <p:extLst>
      <p:ext uri="{BB962C8B-B14F-4D97-AF65-F5344CB8AC3E}">
        <p14:creationId xmlns:p14="http://schemas.microsoft.com/office/powerpoint/2010/main" val="3346548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C9378244-916A-4BF1-924B-A9D0B5E95BD7}" type="datetimeFigureOut">
              <a:rPr lang="ja-JP" altLang="en-US"/>
              <a:pPr>
                <a:defRPr/>
              </a:pPr>
              <a:t>2026/3/30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6690D28-583F-42BB-B59E-7D848E0C37EF}" type="slidenum">
              <a:rPr lang="ja-JP" altLang="en-US"/>
              <a:pPr>
                <a:defRPr/>
              </a:pPr>
              <a:t>‹#›</a:t>
            </a:fld>
            <a:endParaRPr lang="ja-JP" altLang="en-US"/>
          </a:p>
        </p:txBody>
      </p:sp>
    </p:spTree>
    <p:extLst>
      <p:ext uri="{BB962C8B-B14F-4D97-AF65-F5344CB8AC3E}">
        <p14:creationId xmlns:p14="http://schemas.microsoft.com/office/powerpoint/2010/main" val="49278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4E1E3E9-0EA2-4744-8CCF-74D886193BA9}" type="datetimeFigureOut">
              <a:rPr lang="ja-JP" altLang="en-US"/>
              <a:pPr>
                <a:defRPr/>
              </a:pPr>
              <a:t>2026/3/30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ACB498C-F793-4222-9B13-E764F31123B9}" type="slidenum">
              <a:rPr lang="ja-JP" altLang="en-US"/>
              <a:pPr>
                <a:defRPr/>
              </a:pPr>
              <a:t>‹#›</a:t>
            </a:fld>
            <a:endParaRPr lang="ja-JP" altLang="en-US"/>
          </a:p>
        </p:txBody>
      </p:sp>
    </p:spTree>
    <p:extLst>
      <p:ext uri="{BB962C8B-B14F-4D97-AF65-F5344CB8AC3E}">
        <p14:creationId xmlns:p14="http://schemas.microsoft.com/office/powerpoint/2010/main" val="3751329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644CF80-D092-461E-A296-1498B85375BF}"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DC4A057-AE63-4263-868D-077D275E9645}" type="slidenum">
              <a:rPr lang="ja-JP" altLang="en-US"/>
              <a:pPr>
                <a:defRPr/>
              </a:pPr>
              <a:t>‹#›</a:t>
            </a:fld>
            <a:endParaRPr lang="ja-JP" altLang="en-US"/>
          </a:p>
        </p:txBody>
      </p:sp>
    </p:spTree>
    <p:extLst>
      <p:ext uri="{BB962C8B-B14F-4D97-AF65-F5344CB8AC3E}">
        <p14:creationId xmlns:p14="http://schemas.microsoft.com/office/powerpoint/2010/main" val="1493488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2D13293-C52A-45D3-AD4E-89202FE968DD}"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C91FE5A-CEFE-46BC-905B-CE07EE8F0430}" type="slidenum">
              <a:rPr lang="ja-JP" altLang="en-US"/>
              <a:pPr>
                <a:defRPr/>
              </a:pPr>
              <a:t>‹#›</a:t>
            </a:fld>
            <a:endParaRPr lang="ja-JP" altLang="en-US"/>
          </a:p>
        </p:txBody>
      </p:sp>
    </p:spTree>
    <p:extLst>
      <p:ext uri="{BB962C8B-B14F-4D97-AF65-F5344CB8AC3E}">
        <p14:creationId xmlns:p14="http://schemas.microsoft.com/office/powerpoint/2010/main" val="3603238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098715D-F6CD-4EA2-AD12-D8BA55425A21}"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CB104E8-6E83-4511-8450-DADA6E2B3293}" type="slidenum">
              <a:rPr lang="ja-JP" altLang="en-US"/>
              <a:pPr>
                <a:defRPr/>
              </a:pPr>
              <a:t>‹#›</a:t>
            </a:fld>
            <a:endParaRPr lang="ja-JP" altLang="en-US"/>
          </a:p>
        </p:txBody>
      </p:sp>
    </p:spTree>
    <p:extLst>
      <p:ext uri="{BB962C8B-B14F-4D97-AF65-F5344CB8AC3E}">
        <p14:creationId xmlns:p14="http://schemas.microsoft.com/office/powerpoint/2010/main" val="2953749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7EC7CDF-236B-48A0-90D6-D97B1D636471}"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71C6899-6948-4041-BC91-BDD3F01A76D5}" type="slidenum">
              <a:rPr lang="ja-JP" altLang="en-US"/>
              <a:pPr>
                <a:defRPr/>
              </a:pPr>
              <a:t>‹#›</a:t>
            </a:fld>
            <a:endParaRPr lang="ja-JP" altLang="en-US"/>
          </a:p>
        </p:txBody>
      </p:sp>
    </p:spTree>
    <p:extLst>
      <p:ext uri="{BB962C8B-B14F-4D97-AF65-F5344CB8AC3E}">
        <p14:creationId xmlns:p14="http://schemas.microsoft.com/office/powerpoint/2010/main" val="55871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00CBA80-4617-478C-B6DE-2DA5EE9A50D5}" type="slidenum">
              <a:rPr lang="en-US" altLang="ja-JP"/>
              <a:pPr>
                <a:defRPr/>
              </a:pPr>
              <a:t>‹#›</a:t>
            </a:fld>
            <a:endParaRPr lang="en-US" altLang="ja-JP"/>
          </a:p>
        </p:txBody>
      </p:sp>
    </p:spTree>
    <p:extLst>
      <p:ext uri="{BB962C8B-B14F-4D97-AF65-F5344CB8AC3E}">
        <p14:creationId xmlns:p14="http://schemas.microsoft.com/office/powerpoint/2010/main" val="1645835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0F252E6-02FE-49AA-BC1D-7F97616CED06}"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43F0870-E491-4A3A-9B6F-4E66A945FC94}" type="slidenum">
              <a:rPr lang="ja-JP" altLang="en-US"/>
              <a:pPr>
                <a:defRPr/>
              </a:pPr>
              <a:t>‹#›</a:t>
            </a:fld>
            <a:endParaRPr lang="ja-JP" altLang="en-US"/>
          </a:p>
        </p:txBody>
      </p:sp>
    </p:spTree>
    <p:extLst>
      <p:ext uri="{BB962C8B-B14F-4D97-AF65-F5344CB8AC3E}">
        <p14:creationId xmlns:p14="http://schemas.microsoft.com/office/powerpoint/2010/main" val="2424090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034FB23-6DDA-49BA-9688-E32B9E0418C6}"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17B1B84-5B98-4741-BB5F-4C31807CBFA6}" type="slidenum">
              <a:rPr lang="ja-JP" altLang="en-US"/>
              <a:pPr>
                <a:defRPr/>
              </a:pPr>
              <a:t>‹#›</a:t>
            </a:fld>
            <a:endParaRPr lang="ja-JP" altLang="en-US"/>
          </a:p>
        </p:txBody>
      </p:sp>
    </p:spTree>
    <p:extLst>
      <p:ext uri="{BB962C8B-B14F-4D97-AF65-F5344CB8AC3E}">
        <p14:creationId xmlns:p14="http://schemas.microsoft.com/office/powerpoint/2010/main" val="1150794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D989CB8-44BB-411C-8815-6E7DFA48EFDA}"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32624D2-3191-40A5-84D3-E02FD4C89A07}" type="slidenum">
              <a:rPr lang="ja-JP" altLang="en-US"/>
              <a:pPr>
                <a:defRPr/>
              </a:pPr>
              <a:t>‹#›</a:t>
            </a:fld>
            <a:endParaRPr lang="ja-JP" altLang="en-US"/>
          </a:p>
        </p:txBody>
      </p:sp>
    </p:spTree>
    <p:extLst>
      <p:ext uri="{BB962C8B-B14F-4D97-AF65-F5344CB8AC3E}">
        <p14:creationId xmlns:p14="http://schemas.microsoft.com/office/powerpoint/2010/main" val="2818811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3AEF574-55E8-4B39-92D8-1C977CCA5241}"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F5033E6-2CBD-4F91-88A3-25A765C70723}" type="slidenum">
              <a:rPr lang="ja-JP" altLang="en-US"/>
              <a:pPr>
                <a:defRPr/>
              </a:pPr>
              <a:t>‹#›</a:t>
            </a:fld>
            <a:endParaRPr lang="ja-JP" altLang="en-US"/>
          </a:p>
        </p:txBody>
      </p:sp>
    </p:spTree>
    <p:extLst>
      <p:ext uri="{BB962C8B-B14F-4D97-AF65-F5344CB8AC3E}">
        <p14:creationId xmlns:p14="http://schemas.microsoft.com/office/powerpoint/2010/main" val="456189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6FBE707D-BCCD-423B-9078-163929A6AE94}" type="datetimeFigureOut">
              <a:rPr lang="ja-JP" altLang="en-US"/>
              <a:pPr>
                <a:defRPr/>
              </a:pPr>
              <a:t>2026/3/30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4FC8331-F07D-4EF0-A0BA-4015F6C8B80F}" type="slidenum">
              <a:rPr lang="ja-JP" altLang="en-US"/>
              <a:pPr>
                <a:defRPr/>
              </a:pPr>
              <a:t>‹#›</a:t>
            </a:fld>
            <a:endParaRPr lang="ja-JP" altLang="en-US"/>
          </a:p>
        </p:txBody>
      </p:sp>
    </p:spTree>
    <p:extLst>
      <p:ext uri="{BB962C8B-B14F-4D97-AF65-F5344CB8AC3E}">
        <p14:creationId xmlns:p14="http://schemas.microsoft.com/office/powerpoint/2010/main" val="1536496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95FC1AC-2656-4950-B6B3-58BF91CA3A56}" type="datetimeFigureOut">
              <a:rPr lang="ja-JP" altLang="en-US"/>
              <a:pPr>
                <a:defRPr/>
              </a:pPr>
              <a:t>2026/3/30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0AC90E5-8FA4-464B-8125-B5E6EEF33513}" type="slidenum">
              <a:rPr lang="ja-JP" altLang="en-US"/>
              <a:pPr>
                <a:defRPr/>
              </a:pPr>
              <a:t>‹#›</a:t>
            </a:fld>
            <a:endParaRPr lang="ja-JP" altLang="en-US"/>
          </a:p>
        </p:txBody>
      </p:sp>
    </p:spTree>
    <p:extLst>
      <p:ext uri="{BB962C8B-B14F-4D97-AF65-F5344CB8AC3E}">
        <p14:creationId xmlns:p14="http://schemas.microsoft.com/office/powerpoint/2010/main" val="880619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7A70D5-55F8-49EC-8F48-74D4E1BC7D44}" type="datetimeFigureOut">
              <a:rPr lang="ja-JP" altLang="en-US"/>
              <a:pPr>
                <a:defRPr/>
              </a:pPr>
              <a:t>2026/3/30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E1B0204-DA4A-4BD8-8DAC-FAA00C532E9E}" type="slidenum">
              <a:rPr lang="ja-JP" altLang="en-US"/>
              <a:pPr>
                <a:defRPr/>
              </a:pPr>
              <a:t>‹#›</a:t>
            </a:fld>
            <a:endParaRPr lang="ja-JP" altLang="en-US"/>
          </a:p>
        </p:txBody>
      </p:sp>
    </p:spTree>
    <p:extLst>
      <p:ext uri="{BB962C8B-B14F-4D97-AF65-F5344CB8AC3E}">
        <p14:creationId xmlns:p14="http://schemas.microsoft.com/office/powerpoint/2010/main" val="3831259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7CB0663-671D-42C3-AC38-8A5AD6F0A02B}"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9413A40-9652-464A-AC53-9FA9051E6F6B}" type="slidenum">
              <a:rPr lang="ja-JP" altLang="en-US"/>
              <a:pPr>
                <a:defRPr/>
              </a:pPr>
              <a:t>‹#›</a:t>
            </a:fld>
            <a:endParaRPr lang="ja-JP" altLang="en-US"/>
          </a:p>
        </p:txBody>
      </p:sp>
    </p:spTree>
    <p:extLst>
      <p:ext uri="{BB962C8B-B14F-4D97-AF65-F5344CB8AC3E}">
        <p14:creationId xmlns:p14="http://schemas.microsoft.com/office/powerpoint/2010/main" val="814891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0AD34A6-4126-4AA4-A879-CCE2CE5C2AD8}" type="datetimeFigureOut">
              <a:rPr lang="ja-JP" altLang="en-US"/>
              <a:pPr>
                <a:defRPr/>
              </a:pPr>
              <a:t>2026/3/30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36AEE8-68A7-4245-8D9A-51DB249B733F}" type="slidenum">
              <a:rPr lang="ja-JP" altLang="en-US"/>
              <a:pPr>
                <a:defRPr/>
              </a:pPr>
              <a:t>‹#›</a:t>
            </a:fld>
            <a:endParaRPr lang="ja-JP" altLang="en-US"/>
          </a:p>
        </p:txBody>
      </p:sp>
    </p:spTree>
    <p:extLst>
      <p:ext uri="{BB962C8B-B14F-4D97-AF65-F5344CB8AC3E}">
        <p14:creationId xmlns:p14="http://schemas.microsoft.com/office/powerpoint/2010/main" val="1021368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F9DCC77-56E7-445C-8D24-F587E9715478}"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F57592-F8D0-42C9-8BA7-BC58CC4308D1}" type="slidenum">
              <a:rPr lang="ja-JP" altLang="en-US"/>
              <a:pPr>
                <a:defRPr/>
              </a:pPr>
              <a:t>‹#›</a:t>
            </a:fld>
            <a:endParaRPr lang="ja-JP" altLang="en-US"/>
          </a:p>
        </p:txBody>
      </p:sp>
    </p:spTree>
    <p:extLst>
      <p:ext uri="{BB962C8B-B14F-4D97-AF65-F5344CB8AC3E}">
        <p14:creationId xmlns:p14="http://schemas.microsoft.com/office/powerpoint/2010/main" val="179359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8E7E28C-6DB9-49C1-9F65-55251F28D844}" type="slidenum">
              <a:rPr lang="en-US" altLang="ja-JP"/>
              <a:pPr>
                <a:defRPr/>
              </a:pPr>
              <a:t>‹#›</a:t>
            </a:fld>
            <a:endParaRPr lang="en-US" altLang="ja-JP"/>
          </a:p>
        </p:txBody>
      </p:sp>
    </p:spTree>
    <p:extLst>
      <p:ext uri="{BB962C8B-B14F-4D97-AF65-F5344CB8AC3E}">
        <p14:creationId xmlns:p14="http://schemas.microsoft.com/office/powerpoint/2010/main" val="36624802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056DEBD-10AD-4216-A715-04027AD0EDC8}" type="datetimeFigureOut">
              <a:rPr lang="ja-JP" altLang="en-US"/>
              <a:pPr>
                <a:defRPr/>
              </a:pPr>
              <a:t>2026/3/30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2B12584-640F-42D4-9B3D-9C804C62FD46}" type="slidenum">
              <a:rPr lang="ja-JP" altLang="en-US"/>
              <a:pPr>
                <a:defRPr/>
              </a:pPr>
              <a:t>‹#›</a:t>
            </a:fld>
            <a:endParaRPr lang="ja-JP" altLang="en-US"/>
          </a:p>
        </p:txBody>
      </p:sp>
    </p:spTree>
    <p:extLst>
      <p:ext uri="{BB962C8B-B14F-4D97-AF65-F5344CB8AC3E}">
        <p14:creationId xmlns:p14="http://schemas.microsoft.com/office/powerpoint/2010/main" val="20534227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D97B9CB-1101-4F12-B711-F80D62E508DC}" type="slidenum">
              <a:rPr lang="ja-JP" altLang="en-US"/>
              <a:pPr>
                <a:defRPr/>
              </a:pPr>
              <a:t>‹#›</a:t>
            </a:fld>
            <a:endParaRPr lang="ja-JP" altLang="en-US"/>
          </a:p>
        </p:txBody>
      </p:sp>
    </p:spTree>
    <p:extLst>
      <p:ext uri="{BB962C8B-B14F-4D97-AF65-F5344CB8AC3E}">
        <p14:creationId xmlns:p14="http://schemas.microsoft.com/office/powerpoint/2010/main" val="4099377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82EC46-6849-4A29-869E-B1CA61BCA325}" type="slidenum">
              <a:rPr lang="ja-JP" altLang="en-US"/>
              <a:pPr>
                <a:defRPr/>
              </a:pPr>
              <a:t>‹#›</a:t>
            </a:fld>
            <a:endParaRPr lang="ja-JP" altLang="en-US"/>
          </a:p>
        </p:txBody>
      </p:sp>
    </p:spTree>
    <p:extLst>
      <p:ext uri="{BB962C8B-B14F-4D97-AF65-F5344CB8AC3E}">
        <p14:creationId xmlns:p14="http://schemas.microsoft.com/office/powerpoint/2010/main" val="2462654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DD34528-2329-4A82-889D-DCB5E1EFA66F}" type="slidenum">
              <a:rPr lang="ja-JP" altLang="en-US"/>
              <a:pPr>
                <a:defRPr/>
              </a:pPr>
              <a:t>‹#›</a:t>
            </a:fld>
            <a:endParaRPr lang="ja-JP" altLang="en-US"/>
          </a:p>
        </p:txBody>
      </p:sp>
    </p:spTree>
    <p:extLst>
      <p:ext uri="{BB962C8B-B14F-4D97-AF65-F5344CB8AC3E}">
        <p14:creationId xmlns:p14="http://schemas.microsoft.com/office/powerpoint/2010/main" val="636525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0A71B22-A9C5-4457-9608-5B75A4D67D51}" type="slidenum">
              <a:rPr lang="ja-JP" altLang="en-US"/>
              <a:pPr>
                <a:defRPr/>
              </a:pPr>
              <a:t>‹#›</a:t>
            </a:fld>
            <a:endParaRPr lang="ja-JP" altLang="en-US"/>
          </a:p>
        </p:txBody>
      </p:sp>
    </p:spTree>
    <p:extLst>
      <p:ext uri="{BB962C8B-B14F-4D97-AF65-F5344CB8AC3E}">
        <p14:creationId xmlns:p14="http://schemas.microsoft.com/office/powerpoint/2010/main" val="33091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1ED172A-E742-4C9B-A4CE-86B1BDB39984}" type="slidenum">
              <a:rPr lang="ja-JP" altLang="en-US"/>
              <a:pPr>
                <a:defRPr/>
              </a:pPr>
              <a:t>‹#›</a:t>
            </a:fld>
            <a:endParaRPr lang="ja-JP" altLang="en-US"/>
          </a:p>
        </p:txBody>
      </p:sp>
    </p:spTree>
    <p:extLst>
      <p:ext uri="{BB962C8B-B14F-4D97-AF65-F5344CB8AC3E}">
        <p14:creationId xmlns:p14="http://schemas.microsoft.com/office/powerpoint/2010/main" val="120306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FF3B799-37EA-471A-BB6F-7976519DC235}" type="slidenum">
              <a:rPr lang="ja-JP" altLang="en-US"/>
              <a:pPr>
                <a:defRPr/>
              </a:pPr>
              <a:t>‹#›</a:t>
            </a:fld>
            <a:endParaRPr lang="ja-JP" altLang="en-US"/>
          </a:p>
        </p:txBody>
      </p:sp>
    </p:spTree>
    <p:extLst>
      <p:ext uri="{BB962C8B-B14F-4D97-AF65-F5344CB8AC3E}">
        <p14:creationId xmlns:p14="http://schemas.microsoft.com/office/powerpoint/2010/main" val="3609189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0EE1B07-F700-4607-AC79-BF9C109A2705}" type="slidenum">
              <a:rPr lang="ja-JP" altLang="en-US"/>
              <a:pPr>
                <a:defRPr/>
              </a:pPr>
              <a:t>‹#›</a:t>
            </a:fld>
            <a:endParaRPr lang="ja-JP" altLang="en-US"/>
          </a:p>
        </p:txBody>
      </p:sp>
    </p:spTree>
    <p:extLst>
      <p:ext uri="{BB962C8B-B14F-4D97-AF65-F5344CB8AC3E}">
        <p14:creationId xmlns:p14="http://schemas.microsoft.com/office/powerpoint/2010/main" val="41187404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99C93D3-ACF8-4E83-87AA-08AAB68300DD}" type="slidenum">
              <a:rPr lang="ja-JP" altLang="en-US"/>
              <a:pPr>
                <a:defRPr/>
              </a:pPr>
              <a:t>‹#›</a:t>
            </a:fld>
            <a:endParaRPr lang="ja-JP" altLang="en-US"/>
          </a:p>
        </p:txBody>
      </p:sp>
    </p:spTree>
    <p:extLst>
      <p:ext uri="{BB962C8B-B14F-4D97-AF65-F5344CB8AC3E}">
        <p14:creationId xmlns:p14="http://schemas.microsoft.com/office/powerpoint/2010/main" val="1298539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F94464B-A880-4DDF-8A65-EA5443397F7D}" type="slidenum">
              <a:rPr lang="ja-JP" altLang="en-US"/>
              <a:pPr>
                <a:defRPr/>
              </a:pPr>
              <a:t>‹#›</a:t>
            </a:fld>
            <a:endParaRPr lang="ja-JP" altLang="en-US"/>
          </a:p>
        </p:txBody>
      </p:sp>
    </p:spTree>
    <p:extLst>
      <p:ext uri="{BB962C8B-B14F-4D97-AF65-F5344CB8AC3E}">
        <p14:creationId xmlns:p14="http://schemas.microsoft.com/office/powerpoint/2010/main" val="264721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5E6595C-1CA9-42B2-9856-E942393E9609}" type="slidenum">
              <a:rPr lang="en-US" altLang="ja-JP"/>
              <a:pPr>
                <a:defRPr/>
              </a:pPr>
              <a:t>‹#›</a:t>
            </a:fld>
            <a:endParaRPr lang="en-US" altLang="ja-JP"/>
          </a:p>
        </p:txBody>
      </p:sp>
    </p:spTree>
    <p:extLst>
      <p:ext uri="{BB962C8B-B14F-4D97-AF65-F5344CB8AC3E}">
        <p14:creationId xmlns:p14="http://schemas.microsoft.com/office/powerpoint/2010/main" val="8924557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FEC4728-7DA9-49C4-A37D-FB45910998D8}" type="slidenum">
              <a:rPr lang="ja-JP" altLang="en-US"/>
              <a:pPr>
                <a:defRPr/>
              </a:pPr>
              <a:t>‹#›</a:t>
            </a:fld>
            <a:endParaRPr lang="ja-JP" altLang="en-US"/>
          </a:p>
        </p:txBody>
      </p:sp>
    </p:spTree>
    <p:extLst>
      <p:ext uri="{BB962C8B-B14F-4D97-AF65-F5344CB8AC3E}">
        <p14:creationId xmlns:p14="http://schemas.microsoft.com/office/powerpoint/2010/main" val="41808022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FE17AF-6D13-4834-A764-57B5BB3A20BF}" type="slidenum">
              <a:rPr lang="ja-JP" altLang="en-US"/>
              <a:pPr>
                <a:defRPr/>
              </a:pPr>
              <a:t>‹#›</a:t>
            </a:fld>
            <a:endParaRPr lang="ja-JP" altLang="en-US"/>
          </a:p>
        </p:txBody>
      </p:sp>
    </p:spTree>
    <p:extLst>
      <p:ext uri="{BB962C8B-B14F-4D97-AF65-F5344CB8AC3E}">
        <p14:creationId xmlns:p14="http://schemas.microsoft.com/office/powerpoint/2010/main" val="2651831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0"/>
            <a:ext cx="5829300" cy="1960033"/>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3312609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14CD399A-721E-470B-ADBF-48F727D8BD34}" type="slidenum">
              <a:rPr lang="en-US" altLang="ja-JP"/>
              <a:pPr>
                <a:defRPr/>
              </a:pPr>
              <a:t>‹#›</a:t>
            </a:fld>
            <a:endParaRPr lang="en-US" altLang="ja-JP"/>
          </a:p>
        </p:txBody>
      </p:sp>
    </p:spTree>
    <p:extLst>
      <p:ext uri="{BB962C8B-B14F-4D97-AF65-F5344CB8AC3E}">
        <p14:creationId xmlns:p14="http://schemas.microsoft.com/office/powerpoint/2010/main" val="3698755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70"/>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A9121F00-6B9D-4293-916D-CFCBA730ECE8}" type="slidenum">
              <a:rPr lang="en-US" altLang="ja-JP"/>
              <a:pPr>
                <a:defRPr/>
              </a:pPr>
              <a:t>‹#›</a:t>
            </a:fld>
            <a:endParaRPr lang="en-US" altLang="ja-JP"/>
          </a:p>
        </p:txBody>
      </p:sp>
    </p:spTree>
    <p:extLst>
      <p:ext uri="{BB962C8B-B14F-4D97-AF65-F5344CB8AC3E}">
        <p14:creationId xmlns:p14="http://schemas.microsoft.com/office/powerpoint/2010/main" val="2339634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A4C00B7B-AA04-4BD1-A146-98E229798D68}" type="slidenum">
              <a:rPr lang="en-US" altLang="ja-JP"/>
              <a:pPr>
                <a:defRPr/>
              </a:pPr>
              <a:t>‹#›</a:t>
            </a:fld>
            <a:endParaRPr lang="en-US" altLang="ja-JP"/>
          </a:p>
        </p:txBody>
      </p:sp>
    </p:spTree>
    <p:extLst>
      <p:ext uri="{BB962C8B-B14F-4D97-AF65-F5344CB8AC3E}">
        <p14:creationId xmlns:p14="http://schemas.microsoft.com/office/powerpoint/2010/main" val="19432739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70" y="2046817"/>
            <a:ext cx="303133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70" y="2899833"/>
            <a:ext cx="303133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7591F4F4-E35D-436A-AC1D-B97E501B2C9F}" type="slidenum">
              <a:rPr lang="en-US" altLang="ja-JP"/>
              <a:pPr>
                <a:defRPr/>
              </a:pPr>
              <a:t>‹#›</a:t>
            </a:fld>
            <a:endParaRPr lang="en-US" altLang="ja-JP"/>
          </a:p>
        </p:txBody>
      </p:sp>
    </p:spTree>
    <p:extLst>
      <p:ext uri="{BB962C8B-B14F-4D97-AF65-F5344CB8AC3E}">
        <p14:creationId xmlns:p14="http://schemas.microsoft.com/office/powerpoint/2010/main" val="21801186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F62853A4-89A7-4846-9BF4-5793B52E184C}" type="slidenum">
              <a:rPr lang="en-US" altLang="ja-JP"/>
              <a:pPr>
                <a:defRPr/>
              </a:pPr>
              <a:t>‹#›</a:t>
            </a:fld>
            <a:endParaRPr lang="en-US" altLang="ja-JP"/>
          </a:p>
        </p:txBody>
      </p:sp>
    </p:spTree>
    <p:extLst>
      <p:ext uri="{BB962C8B-B14F-4D97-AF65-F5344CB8AC3E}">
        <p14:creationId xmlns:p14="http://schemas.microsoft.com/office/powerpoint/2010/main" val="650506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ACCE2493-418F-4D9A-8B00-B8DDC852CB5B}" type="slidenum">
              <a:rPr lang="en-US" altLang="ja-JP"/>
              <a:pPr>
                <a:defRPr/>
              </a:pPr>
              <a:t>‹#›</a:t>
            </a:fld>
            <a:endParaRPr lang="en-US" altLang="ja-JP"/>
          </a:p>
        </p:txBody>
      </p:sp>
    </p:spTree>
    <p:extLst>
      <p:ext uri="{BB962C8B-B14F-4D97-AF65-F5344CB8AC3E}">
        <p14:creationId xmlns:p14="http://schemas.microsoft.com/office/powerpoint/2010/main" val="1882767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5168AD77-50CA-4421-BAB9-E9A5AE808973}" type="slidenum">
              <a:rPr lang="en-US" altLang="ja-JP"/>
              <a:pPr>
                <a:defRPr/>
              </a:pPr>
              <a:t>‹#›</a:t>
            </a:fld>
            <a:endParaRPr lang="en-US" altLang="ja-JP"/>
          </a:p>
        </p:txBody>
      </p:sp>
    </p:spTree>
    <p:extLst>
      <p:ext uri="{BB962C8B-B14F-4D97-AF65-F5344CB8AC3E}">
        <p14:creationId xmlns:p14="http://schemas.microsoft.com/office/powerpoint/2010/main" val="166717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8" y="364070"/>
            <a:ext cx="3833813" cy="78041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70"/>
            <a:ext cx="2256235" cy="625475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5D30DFE-CE5A-4748-918C-0F43193B3557}" type="slidenum">
              <a:rPr lang="en-US" altLang="ja-JP"/>
              <a:pPr>
                <a:defRPr/>
              </a:pPr>
              <a:t>‹#›</a:t>
            </a:fld>
            <a:endParaRPr lang="en-US" altLang="ja-JP"/>
          </a:p>
        </p:txBody>
      </p:sp>
    </p:spTree>
    <p:extLst>
      <p:ext uri="{BB962C8B-B14F-4D97-AF65-F5344CB8AC3E}">
        <p14:creationId xmlns:p14="http://schemas.microsoft.com/office/powerpoint/2010/main" val="24884702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15BC85C5-B42B-4F43-AB4F-84644647FB0B}" type="slidenum">
              <a:rPr lang="en-US" altLang="ja-JP"/>
              <a:pPr>
                <a:defRPr/>
              </a:pPr>
              <a:t>‹#›</a:t>
            </a:fld>
            <a:endParaRPr lang="en-US" altLang="ja-JP"/>
          </a:p>
        </p:txBody>
      </p:sp>
    </p:spTree>
    <p:extLst>
      <p:ext uri="{BB962C8B-B14F-4D97-AF65-F5344CB8AC3E}">
        <p14:creationId xmlns:p14="http://schemas.microsoft.com/office/powerpoint/2010/main" val="15360247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4109FF4F-9051-4E79-9515-6D44E8EDF1FB}" type="slidenum">
              <a:rPr lang="en-US" altLang="ja-JP"/>
              <a:pPr>
                <a:defRPr/>
              </a:pPr>
              <a:t>‹#›</a:t>
            </a:fld>
            <a:endParaRPr lang="en-US" altLang="ja-JP"/>
          </a:p>
        </p:txBody>
      </p:sp>
    </p:spTree>
    <p:extLst>
      <p:ext uri="{BB962C8B-B14F-4D97-AF65-F5344CB8AC3E}">
        <p14:creationId xmlns:p14="http://schemas.microsoft.com/office/powerpoint/2010/main" val="27792794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6"/>
            <a:ext cx="4514850" cy="780203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lgn="l">
              <a:spcBef>
                <a:spcPct val="0"/>
              </a:spcBef>
              <a:defRPr>
                <a:solidFill>
                  <a:srgbClr val="000000"/>
                </a:solidFill>
                <a:effectLst/>
                <a:latin typeface="Arial" charset="0"/>
                <a:ea typeface="ＭＳ Ｐゴシック" pitchFamily="50" charset="-128"/>
              </a:defRPr>
            </a:lvl1pPr>
          </a:lstStyle>
          <a:p>
            <a:pPr>
              <a:defRPr/>
            </a:pPr>
            <a:fld id="{EE8EFDE1-724E-4996-8EA6-F9E3B6DDA7AF}" type="slidenum">
              <a:rPr lang="en-US" altLang="ja-JP"/>
              <a:pPr>
                <a:defRPr/>
              </a:pPr>
              <a:t>‹#›</a:t>
            </a:fld>
            <a:endParaRPr lang="en-US" altLang="ja-JP"/>
          </a:p>
        </p:txBody>
      </p:sp>
    </p:spTree>
    <p:extLst>
      <p:ext uri="{BB962C8B-B14F-4D97-AF65-F5344CB8AC3E}">
        <p14:creationId xmlns:p14="http://schemas.microsoft.com/office/powerpoint/2010/main" val="18371164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ja-JP" altLang="en-US" dirty="0"/>
              <a:t>マスタ サブタイトルの書式設定</a:t>
            </a:r>
          </a:p>
        </p:txBody>
      </p:sp>
    </p:spTree>
    <p:extLst>
      <p:ext uri="{BB962C8B-B14F-4D97-AF65-F5344CB8AC3E}">
        <p14:creationId xmlns:p14="http://schemas.microsoft.com/office/powerpoint/2010/main" val="1445973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342900" y="2133601"/>
            <a:ext cx="6172200" cy="6034617"/>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25730CD7-747C-47CD-AD6D-E1A9C6C018F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401336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3000" b="1" cap="all"/>
            </a:lvl1pPr>
          </a:lstStyle>
          <a:p>
            <a:r>
              <a:rPr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 テキストの書式設定</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D9C06F90-CDB3-47D0-B9B0-2E244730FF9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98057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3486150" y="2133601"/>
            <a:ext cx="3028950" cy="603461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C2D13187-7059-4A9E-B814-C11AA9871A1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2539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3483769" y="2046817"/>
            <a:ext cx="3031331" cy="85301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5A93A652-37F2-4419-8757-FCB38981AC5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62723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4381BA84-914D-4FF3-A669-0BCA2FD311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33339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02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9095B9A-EE42-4358-8046-F0265A0098A9}" type="slidenum">
              <a:rPr lang="en-US" altLang="ja-JP"/>
              <a:pPr>
                <a:defRPr/>
              </a:pPr>
              <a:t>‹#›</a:t>
            </a:fld>
            <a:endParaRPr lang="en-US" altLang="ja-JP"/>
          </a:p>
        </p:txBody>
      </p:sp>
    </p:spTree>
    <p:extLst>
      <p:ext uri="{BB962C8B-B14F-4D97-AF65-F5344CB8AC3E}">
        <p14:creationId xmlns:p14="http://schemas.microsoft.com/office/powerpoint/2010/main" val="3709673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786176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500" b="1"/>
            </a:lvl1pPr>
          </a:lstStyle>
          <a:p>
            <a:r>
              <a:rPr lang="ja-JP" altLang="en-US"/>
              <a:t>マスタ タイトルの書式設定</a:t>
            </a:r>
          </a:p>
        </p:txBody>
      </p:sp>
      <p:sp>
        <p:nvSpPr>
          <p:cNvPr id="3" name="コンテンツ プレースホルダ 2"/>
          <p:cNvSpPr>
            <a:spLocks noGrp="1"/>
          </p:cNvSpPr>
          <p:nvPr>
            <p:ph idx="1"/>
          </p:nvPr>
        </p:nvSpPr>
        <p:spPr>
          <a:xfrm>
            <a:off x="2681287" y="364067"/>
            <a:ext cx="3833813" cy="780415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342900" y="1913467"/>
            <a:ext cx="2256235" cy="625475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4A7FFEC1-6F0D-4181-B47D-15D5D6E5DC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302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500" b="1"/>
            </a:lvl1pPr>
          </a:lstStyle>
          <a:p>
            <a:r>
              <a:rPr lang="ja-JP" altLang="en-US"/>
              <a:t>マスタ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 テキストの書式設定</a:t>
            </a:r>
          </a:p>
        </p:txBody>
      </p:sp>
      <p:sp>
        <p:nvSpPr>
          <p:cNvPr id="5"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0C5BB50D-FF05-483F-8332-6EE82E29049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86595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2133601"/>
            <a:ext cx="6172200" cy="6034617"/>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92AD422E-8779-4CEB-841B-C874166008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84178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4914900" y="8326967"/>
            <a:ext cx="1600200" cy="635000"/>
          </a:xfrm>
          <a:prstGeom prst="rect">
            <a:avLst/>
          </a:prstGeom>
        </p:spPr>
        <p:txBody>
          <a:bodyPr/>
          <a:lstStyle>
            <a:lvl1pPr>
              <a:defRPr>
                <a:latin typeface="Arial" charset="0"/>
                <a:ea typeface="ＭＳ Ｐゴシック" pitchFamily="50" charset="-128"/>
              </a:defRPr>
            </a:lvl1pPr>
          </a:lstStyle>
          <a:p>
            <a:pPr>
              <a:defRPr/>
            </a:pPr>
            <a:fld id="{AE4DAFA2-D00A-4D85-9BFA-826315AEFF3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721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2.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3.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133601"/>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63556" name="Rectangle 4"/>
          <p:cNvSpPr>
            <a:spLocks noGrp="1" noChangeArrowheads="1"/>
          </p:cNvSpPr>
          <p:nvPr>
            <p:ph type="dt" sz="half" idx="2"/>
          </p:nvPr>
        </p:nvSpPr>
        <p:spPr bwMode="auto">
          <a:xfrm>
            <a:off x="342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050">
                <a:effectLst/>
                <a:latin typeface="Times New Roman" pitchFamily="18" charset="0"/>
                <a:ea typeface="+mn-ea"/>
              </a:defRPr>
            </a:lvl1pPr>
          </a:lstStyle>
          <a:p>
            <a:pPr>
              <a:defRPr/>
            </a:pPr>
            <a:endParaRPr lang="en-US" altLang="ja-JP"/>
          </a:p>
        </p:txBody>
      </p:sp>
      <p:sp>
        <p:nvSpPr>
          <p:cNvPr id="663557" name="Rectangle 5"/>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050">
                <a:effectLst/>
                <a:latin typeface="Times New Roman" pitchFamily="18" charset="0"/>
                <a:ea typeface="+mn-ea"/>
              </a:defRPr>
            </a:lvl1pPr>
          </a:lstStyle>
          <a:p>
            <a:pPr>
              <a:defRPr/>
            </a:pPr>
            <a:endParaRPr lang="en-US" altLang="ja-JP"/>
          </a:p>
        </p:txBody>
      </p:sp>
      <p:sp>
        <p:nvSpPr>
          <p:cNvPr id="663558" name="Rectangle 6"/>
          <p:cNvSpPr>
            <a:spLocks noGrp="1" noChangeArrowheads="1"/>
          </p:cNvSpPr>
          <p:nvPr>
            <p:ph type="sldNum" sz="quarter" idx="4"/>
          </p:nvPr>
        </p:nvSpPr>
        <p:spPr bwMode="auto">
          <a:xfrm>
            <a:off x="4914900" y="8326967"/>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50">
                <a:effectLst/>
                <a:latin typeface="Times New Roman" pitchFamily="18" charset="0"/>
                <a:ea typeface="+mn-ea"/>
              </a:defRPr>
            </a:lvl1pPr>
          </a:lstStyle>
          <a:p>
            <a:pPr>
              <a:defRPr/>
            </a:pPr>
            <a:fld id="{3E2FFCA0-D01A-48B7-9F3A-3189D615330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32625" r:id="rId1"/>
    <p:sldLayoutId id="2147532626" r:id="rId2"/>
    <p:sldLayoutId id="2147532627" r:id="rId3"/>
    <p:sldLayoutId id="2147532628" r:id="rId4"/>
    <p:sldLayoutId id="2147532629" r:id="rId5"/>
    <p:sldLayoutId id="2147532630" r:id="rId6"/>
    <p:sldLayoutId id="2147532631" r:id="rId7"/>
    <p:sldLayoutId id="2147532632" r:id="rId8"/>
    <p:sldLayoutId id="2147532633" r:id="rId9"/>
    <p:sldLayoutId id="2147532634" r:id="rId10"/>
    <p:sldLayoutId id="2147532635" r:id="rId11"/>
  </p:sldLayoutIdLst>
  <p:hf hdr="0" ftr="0" dt="0"/>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4896CAB2-DD3B-4E33-8B97-2D6FA17035DA}" type="slidenum">
              <a:rPr lang="en-US" altLang="ja-JP"/>
              <a:pPr>
                <a:defRPr/>
              </a:pPr>
              <a:t>‹#›</a:t>
            </a:fld>
            <a:endParaRPr lang="en-US" altLang="ja-JP"/>
          </a:p>
        </p:txBody>
      </p:sp>
      <p:sp>
        <p:nvSpPr>
          <p:cNvPr id="2051" name="Rectangle 15"/>
          <p:cNvSpPr>
            <a:spLocks noChangeArrowheads="1"/>
          </p:cNvSpPr>
          <p:nvPr/>
        </p:nvSpPr>
        <p:spPr bwMode="auto">
          <a:xfrm flipV="1">
            <a:off x="188119" y="827618"/>
            <a:ext cx="6534150" cy="93133"/>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ja-JP" altLang="en-US" sz="1500" b="1">
              <a:solidFill>
                <a:srgbClr val="000000"/>
              </a:solidFill>
              <a:latin typeface="Arial" charset="0"/>
              <a:ea typeface="ＭＳ Ｐゴシック" pitchFamily="50" charset="-128"/>
            </a:endParaRPr>
          </a:p>
        </p:txBody>
      </p:sp>
      <p:pic>
        <p:nvPicPr>
          <p:cNvPr id="2052" name="Picture 11" descr="OWC_K_LCSL"/>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0503" y="95251"/>
            <a:ext cx="879872" cy="67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32681" r:id="rId1"/>
    <p:sldLayoutId id="2147532682" r:id="rId2"/>
    <p:sldLayoutId id="2147532683" r:id="rId3"/>
    <p:sldLayoutId id="2147532684" r:id="rId4"/>
    <p:sldLayoutId id="2147532685" r:id="rId5"/>
    <p:sldLayoutId id="2147532686" r:id="rId6"/>
    <p:sldLayoutId id="2147532687" r:id="rId7"/>
    <p:sldLayoutId id="2147532688" r:id="rId8"/>
    <p:sldLayoutId id="2147532689" r:id="rId9"/>
    <p:sldLayoutId id="2147532690" r:id="rId10"/>
    <p:sldLayoutId id="2147532691" r:id="rId11"/>
    <p:sldLayoutId id="2147532692" r:id="rId12"/>
    <p:sldLayoutId id="2147532693" r:id="rId13"/>
    <p:sldLayoutId id="2147532694" r:id="rId14"/>
    <p:sldLayoutId id="2147532695" r:id="rId15"/>
    <p:sldLayoutId id="2147532696" r:id="rId16"/>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342900" y="2133601"/>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3378829E-A9C7-4EA7-8FA2-F58BEACD6B94}" type="datetimeFigureOut">
              <a:rPr lang="ja-JP" altLang="en-US"/>
              <a:pPr>
                <a:defRPr/>
              </a:pPr>
              <a:t>2026/3/30</a:t>
            </a:fld>
            <a:endParaRPr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7BE8CAE6-79AC-47D3-88D6-A2E419B08E4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32636" r:id="rId1"/>
    <p:sldLayoutId id="2147532637" r:id="rId2"/>
    <p:sldLayoutId id="2147532638" r:id="rId3"/>
    <p:sldLayoutId id="2147532639" r:id="rId4"/>
    <p:sldLayoutId id="2147532640" r:id="rId5"/>
    <p:sldLayoutId id="2147532641" r:id="rId6"/>
    <p:sldLayoutId id="2147532642" r:id="rId7"/>
    <p:sldLayoutId id="2147532643" r:id="rId8"/>
    <p:sldLayoutId id="2147532644" r:id="rId9"/>
    <p:sldLayoutId id="2147532645" r:id="rId10"/>
    <p:sldLayoutId id="2147532646" r:id="rId11"/>
  </p:sldLayoutIdLst>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テキスト プレースホルダ 2"/>
          <p:cNvSpPr>
            <a:spLocks noGrp="1"/>
          </p:cNvSpPr>
          <p:nvPr>
            <p:ph type="body" idx="1"/>
          </p:nvPr>
        </p:nvSpPr>
        <p:spPr bwMode="auto">
          <a:xfrm>
            <a:off x="342900" y="2133601"/>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B65E54C6-1608-4D46-B5FF-3DE4173790A7}" type="datetimeFigureOut">
              <a:rPr lang="ja-JP" altLang="en-US"/>
              <a:pPr>
                <a:defRPr/>
              </a:pPr>
              <a:t>2026/3/30</a:t>
            </a:fld>
            <a:endParaRPr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D4280812-D7C6-424C-AF94-563A7797B4A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32647" r:id="rId1"/>
    <p:sldLayoutId id="2147532648" r:id="rId2"/>
    <p:sldLayoutId id="2147532649" r:id="rId3"/>
    <p:sldLayoutId id="2147532650" r:id="rId4"/>
    <p:sldLayoutId id="2147532651" r:id="rId5"/>
    <p:sldLayoutId id="2147532652" r:id="rId6"/>
    <p:sldLayoutId id="2147532653" r:id="rId7"/>
    <p:sldLayoutId id="2147532654" r:id="rId8"/>
    <p:sldLayoutId id="2147532655" r:id="rId9"/>
    <p:sldLayoutId id="2147532656" r:id="rId10"/>
    <p:sldLayoutId id="2147532657" r:id="rId11"/>
  </p:sldLayoutIdLst>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テキスト プレースホルダ 2"/>
          <p:cNvSpPr>
            <a:spLocks noGrp="1"/>
          </p:cNvSpPr>
          <p:nvPr>
            <p:ph type="body" idx="1"/>
          </p:nvPr>
        </p:nvSpPr>
        <p:spPr bwMode="auto">
          <a:xfrm>
            <a:off x="342900" y="2133601"/>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004418E0-0005-460C-9AD2-72CD00ED7158}" type="datetimeFigureOut">
              <a:rPr lang="ja-JP" altLang="en-US"/>
              <a:pPr>
                <a:defRPr/>
              </a:pPr>
              <a:t>2026/3/30</a:t>
            </a:fld>
            <a:endParaRPr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F5CE0927-F0D4-4924-8097-7BB8999A5A5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32658" r:id="rId1"/>
    <p:sldLayoutId id="2147532659" r:id="rId2"/>
    <p:sldLayoutId id="2147532660" r:id="rId3"/>
    <p:sldLayoutId id="2147532661" r:id="rId4"/>
    <p:sldLayoutId id="2147532662" r:id="rId5"/>
    <p:sldLayoutId id="2147532663" r:id="rId6"/>
    <p:sldLayoutId id="2147532664" r:id="rId7"/>
    <p:sldLayoutId id="2147532665" r:id="rId8"/>
    <p:sldLayoutId id="2147532666" r:id="rId9"/>
    <p:sldLayoutId id="2147532667" r:id="rId10"/>
    <p:sldLayoutId id="2147532668" r:id="rId11"/>
  </p:sldLayoutIdLst>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テキスト プレースホルダ 2"/>
          <p:cNvSpPr>
            <a:spLocks noGrp="1"/>
          </p:cNvSpPr>
          <p:nvPr>
            <p:ph type="body" idx="1"/>
          </p:nvPr>
        </p:nvSpPr>
        <p:spPr bwMode="auto">
          <a:xfrm>
            <a:off x="342900" y="2133601"/>
            <a:ext cx="61722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endParaRPr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spcBef>
                <a:spcPct val="50000"/>
              </a:spcBef>
              <a:defRPr sz="900">
                <a:solidFill>
                  <a:schemeClr val="tx1">
                    <a:tint val="75000"/>
                  </a:schemeClr>
                </a:solidFill>
                <a:effectLst>
                  <a:outerShdw blurRad="38100" dist="38100" dir="2700000" algn="tl">
                    <a:srgbClr val="000000">
                      <a:alpha val="43137"/>
                    </a:srgbClr>
                  </a:outerShdw>
                </a:effectLst>
              </a:defRPr>
            </a:lvl1pPr>
          </a:lstStyle>
          <a:p>
            <a:pPr>
              <a:defRPr/>
            </a:pPr>
            <a:fld id="{994F29B9-280A-43B2-BD42-0A2C89CA9AC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532669" r:id="rId1"/>
    <p:sldLayoutId id="2147532670" r:id="rId2"/>
    <p:sldLayoutId id="2147532671" r:id="rId3"/>
    <p:sldLayoutId id="2147532672" r:id="rId4"/>
    <p:sldLayoutId id="2147532673" r:id="rId5"/>
    <p:sldLayoutId id="2147532674" r:id="rId6"/>
    <p:sldLayoutId id="2147532675" r:id="rId7"/>
    <p:sldLayoutId id="2147532676" r:id="rId8"/>
    <p:sldLayoutId id="2147532677" r:id="rId9"/>
    <p:sldLayoutId id="2147532678" r:id="rId10"/>
    <p:sldLayoutId id="2147532679" r:id="rId11"/>
  </p:sldLayoutIdLst>
  <p:hf hdr="0" ftr="0" dt="0"/>
  <p:txStyles>
    <p:titleStyle>
      <a:lvl1pPr algn="ctr" rtl="0" eaLnBrk="0" fontAlgn="base" hangingPunct="0">
        <a:spcBef>
          <a:spcPct val="0"/>
        </a:spcBef>
        <a:spcAft>
          <a:spcPct val="0"/>
        </a:spcAft>
        <a:defRPr kumimoji="1" sz="3300" kern="1200">
          <a:solidFill>
            <a:schemeClr val="tx1"/>
          </a:solidFill>
          <a:latin typeface="+mj-lt"/>
          <a:ea typeface="+mj-ea"/>
          <a:cs typeface="+mj-cs"/>
        </a:defRPr>
      </a:lvl1pPr>
      <a:lvl2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300">
          <a:solidFill>
            <a:schemeClr val="tx1"/>
          </a:solidFill>
          <a:latin typeface="Calibri" pitchFamily="34" charset="0"/>
          <a:ea typeface="ＭＳ Ｐゴシック" pitchFamily="50" charset="-128"/>
        </a:defRPr>
      </a:lvl5pPr>
      <a:lvl6pPr marL="342900" algn="ctr" rtl="0" fontAlgn="base">
        <a:spcBef>
          <a:spcPct val="0"/>
        </a:spcBef>
        <a:spcAft>
          <a:spcPct val="0"/>
        </a:spcAft>
        <a:defRPr kumimoji="1" sz="3300">
          <a:solidFill>
            <a:schemeClr val="tx1"/>
          </a:solidFill>
          <a:latin typeface="Calibri" pitchFamily="34" charset="0"/>
          <a:ea typeface="ＭＳ Ｐゴシック" pitchFamily="50" charset="-128"/>
        </a:defRPr>
      </a:lvl6pPr>
      <a:lvl7pPr marL="685800" algn="ctr" rtl="0" fontAlgn="base">
        <a:spcBef>
          <a:spcPct val="0"/>
        </a:spcBef>
        <a:spcAft>
          <a:spcPct val="0"/>
        </a:spcAft>
        <a:defRPr kumimoji="1" sz="3300">
          <a:solidFill>
            <a:schemeClr val="tx1"/>
          </a:solidFill>
          <a:latin typeface="Calibri" pitchFamily="34" charset="0"/>
          <a:ea typeface="ＭＳ Ｐゴシック" pitchFamily="50" charset="-128"/>
        </a:defRPr>
      </a:lvl7pPr>
      <a:lvl8pPr marL="1028700" algn="ctr" rtl="0" fontAlgn="base">
        <a:spcBef>
          <a:spcPct val="0"/>
        </a:spcBef>
        <a:spcAft>
          <a:spcPct val="0"/>
        </a:spcAft>
        <a:defRPr kumimoji="1" sz="3300">
          <a:solidFill>
            <a:schemeClr val="tx1"/>
          </a:solidFill>
          <a:latin typeface="Calibri" pitchFamily="34" charset="0"/>
          <a:ea typeface="ＭＳ Ｐゴシック" pitchFamily="50" charset="-128"/>
        </a:defRPr>
      </a:lvl8pPr>
      <a:lvl9pPr marL="1371600" algn="ctr" rtl="0" fontAlgn="base">
        <a:spcBef>
          <a:spcPct val="0"/>
        </a:spcBef>
        <a:spcAft>
          <a:spcPct val="0"/>
        </a:spcAft>
        <a:defRPr kumimoji="1" sz="3300">
          <a:solidFill>
            <a:schemeClr val="tx1"/>
          </a:solidFill>
          <a:latin typeface="Calibri" pitchFamily="34" charset="0"/>
          <a:ea typeface="ＭＳ Ｐゴシック" pitchFamily="50" charset="-128"/>
        </a:defRPr>
      </a:lvl9pPr>
    </p:titleStyle>
    <p:bodyStyle>
      <a:lvl1pPr marL="257175" indent="-25717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kumimoji="1"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Rectangle 7"/>
          <p:cNvSpPr>
            <a:spLocks noChangeArrowheads="1"/>
          </p:cNvSpPr>
          <p:nvPr/>
        </p:nvSpPr>
        <p:spPr bwMode="auto">
          <a:xfrm>
            <a:off x="-4762" y="730251"/>
            <a:ext cx="6868716" cy="93133"/>
          </a:xfrm>
          <a:prstGeom prst="rect">
            <a:avLst/>
          </a:prstGeom>
          <a:gradFill rotWithShape="1">
            <a:gsLst>
              <a:gs pos="0">
                <a:srgbClr val="426BBA"/>
              </a:gs>
              <a:gs pos="100000">
                <a:srgbClr val="BAC4E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latin typeface="Arial" charset="0"/>
              <a:ea typeface="ＭＳ Ｐゴシック" pitchFamily="50" charset="-128"/>
            </a:endParaRPr>
          </a:p>
        </p:txBody>
      </p:sp>
      <p:grpSp>
        <p:nvGrpSpPr>
          <p:cNvPr id="7172" name="Group 8"/>
          <p:cNvGrpSpPr>
            <a:grpSpLocks/>
          </p:cNvGrpSpPr>
          <p:nvPr/>
        </p:nvGrpSpPr>
        <p:grpSpPr bwMode="auto">
          <a:xfrm>
            <a:off x="5372101" y="8894199"/>
            <a:ext cx="1459706" cy="237066"/>
            <a:chOff x="-23" y="4193"/>
            <a:chExt cx="1226" cy="112"/>
          </a:xfrm>
        </p:grpSpPr>
        <p:pic>
          <p:nvPicPr>
            <p:cNvPr id="7176" name="Picture 9" descr="OWC_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0" y="4228"/>
              <a:ext cx="6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3" y="4193"/>
              <a:ext cx="77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Impact" pitchFamily="34" charset="0"/>
                  <a:ea typeface="HGS創英角ｺﾞｼｯｸUB" pitchFamily="50" charset="-128"/>
                </a:defRPr>
              </a:lvl1pPr>
              <a:lvl2pPr marL="742950" indent="-285750" eaLnBrk="0" hangingPunct="0">
                <a:defRPr kumimoji="1">
                  <a:solidFill>
                    <a:schemeClr val="tx1"/>
                  </a:solidFill>
                  <a:latin typeface="Impact" pitchFamily="34" charset="0"/>
                  <a:ea typeface="HGS創英角ｺﾞｼｯｸUB" pitchFamily="50" charset="-128"/>
                </a:defRPr>
              </a:lvl2pPr>
              <a:lvl3pPr marL="1143000" indent="-228600" eaLnBrk="0" hangingPunct="0">
                <a:defRPr kumimoji="1">
                  <a:solidFill>
                    <a:schemeClr val="tx1"/>
                  </a:solidFill>
                  <a:latin typeface="Impact" pitchFamily="34" charset="0"/>
                  <a:ea typeface="HGS創英角ｺﾞｼｯｸUB" pitchFamily="50" charset="-128"/>
                </a:defRPr>
              </a:lvl3pPr>
              <a:lvl4pPr marL="1600200" indent="-228600" eaLnBrk="0" hangingPunct="0">
                <a:defRPr kumimoji="1">
                  <a:solidFill>
                    <a:schemeClr val="tx1"/>
                  </a:solidFill>
                  <a:latin typeface="Impact" pitchFamily="34" charset="0"/>
                  <a:ea typeface="HGS創英角ｺﾞｼｯｸUB" pitchFamily="50" charset="-128"/>
                </a:defRPr>
              </a:lvl4pPr>
              <a:lvl5pPr marL="2057400" indent="-228600" eaLnBrk="0" hangingPunct="0">
                <a:defRPr kumimoji="1">
                  <a:solidFill>
                    <a:schemeClr val="tx1"/>
                  </a:solidFill>
                  <a:latin typeface="Impact" pitchFamily="34" charset="0"/>
                  <a:ea typeface="HGS創英角ｺﾞｼｯｸUB" pitchFamily="50" charset="-128"/>
                </a:defRPr>
              </a:lvl5pPr>
              <a:lvl6pPr marL="2514600" indent="-228600" eaLnBrk="0" fontAlgn="base" hangingPunct="0">
                <a:spcBef>
                  <a:spcPct val="0"/>
                </a:spcBef>
                <a:spcAft>
                  <a:spcPct val="0"/>
                </a:spcAft>
                <a:defRPr kumimoji="1">
                  <a:solidFill>
                    <a:schemeClr val="tx1"/>
                  </a:solidFill>
                  <a:latin typeface="Impact" pitchFamily="34" charset="0"/>
                  <a:ea typeface="HGS創英角ｺﾞｼｯｸUB" pitchFamily="50" charset="-128"/>
                </a:defRPr>
              </a:lvl6pPr>
              <a:lvl7pPr marL="2971800" indent="-228600" eaLnBrk="0" fontAlgn="base" hangingPunct="0">
                <a:spcBef>
                  <a:spcPct val="0"/>
                </a:spcBef>
                <a:spcAft>
                  <a:spcPct val="0"/>
                </a:spcAft>
                <a:defRPr kumimoji="1">
                  <a:solidFill>
                    <a:schemeClr val="tx1"/>
                  </a:solidFill>
                  <a:latin typeface="Impact" pitchFamily="34" charset="0"/>
                  <a:ea typeface="HGS創英角ｺﾞｼｯｸUB" pitchFamily="50" charset="-128"/>
                </a:defRPr>
              </a:lvl7pPr>
              <a:lvl8pPr marL="3429000" indent="-228600" eaLnBrk="0" fontAlgn="base" hangingPunct="0">
                <a:spcBef>
                  <a:spcPct val="0"/>
                </a:spcBef>
                <a:spcAft>
                  <a:spcPct val="0"/>
                </a:spcAft>
                <a:defRPr kumimoji="1">
                  <a:solidFill>
                    <a:schemeClr val="tx1"/>
                  </a:solidFill>
                  <a:latin typeface="Impact" pitchFamily="34" charset="0"/>
                  <a:ea typeface="HGS創英角ｺﾞｼｯｸUB" pitchFamily="50" charset="-128"/>
                </a:defRPr>
              </a:lvl8pPr>
              <a:lvl9pPr marL="3886200" indent="-228600" eaLnBrk="0" fontAlgn="base" hangingPunct="0">
                <a:spcBef>
                  <a:spcPct val="0"/>
                </a:spcBef>
                <a:spcAft>
                  <a:spcPct val="0"/>
                </a:spcAft>
                <a:defRPr kumimoji="1">
                  <a:solidFill>
                    <a:schemeClr val="tx1"/>
                  </a:solidFill>
                  <a:latin typeface="Impact" pitchFamily="34" charset="0"/>
                  <a:ea typeface="HGS創英角ｺﾞｼｯｸUB" pitchFamily="50" charset="-128"/>
                </a:defRPr>
              </a:lvl9pPr>
            </a:lstStyle>
            <a:p>
              <a:pPr eaLnBrk="1" hangingPunct="1">
                <a:spcBef>
                  <a:spcPct val="50000"/>
                </a:spcBef>
                <a:defRPr/>
              </a:pPr>
              <a:r>
                <a:rPr lang="en-US" altLang="ja-JP" sz="600">
                  <a:solidFill>
                    <a:srgbClr val="000000"/>
                  </a:solidFill>
                  <a:latin typeface="HGPｺﾞｼｯｸM" pitchFamily="50" charset="-128"/>
                  <a:ea typeface="HGPｺﾞｼｯｸM" pitchFamily="50" charset="-128"/>
                </a:rPr>
                <a:t>Copyright </a:t>
              </a:r>
              <a:r>
                <a:rPr lang="en-US" altLang="ja-JP" sz="600">
                  <a:solidFill>
                    <a:srgbClr val="000000"/>
                  </a:solidFill>
                  <a:latin typeface="ＭＳ Ｐゴシック" pitchFamily="50" charset="-128"/>
                  <a:ea typeface="HGPｺﾞｼｯｸM" pitchFamily="50" charset="-128"/>
                </a:rPr>
                <a:t>©</a:t>
              </a:r>
              <a:r>
                <a:rPr lang="en-US" altLang="ja-JP" sz="600">
                  <a:solidFill>
                    <a:srgbClr val="000000"/>
                  </a:solidFill>
                  <a:latin typeface="HGPｺﾞｼｯｸM" pitchFamily="50" charset="-128"/>
                  <a:ea typeface="HGPｺﾞｼｯｸM" pitchFamily="50" charset="-128"/>
                </a:rPr>
                <a:t> 2009</a:t>
              </a:r>
            </a:p>
          </p:txBody>
        </p:sp>
      </p:grpSp>
      <p:pic>
        <p:nvPicPr>
          <p:cNvPr id="7173" name="Picture 11" descr="OWC_E_CSL"/>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469" y="19051"/>
            <a:ext cx="1187054" cy="68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2"/>
          <p:cNvSpPr>
            <a:spLocks noChangeArrowheads="1"/>
          </p:cNvSpPr>
          <p:nvPr/>
        </p:nvSpPr>
        <p:spPr bwMode="auto">
          <a:xfrm>
            <a:off x="0" y="8913284"/>
            <a:ext cx="6858000" cy="42333"/>
          </a:xfrm>
          <a:prstGeom prst="rect">
            <a:avLst/>
          </a:prstGeom>
          <a:gradFill rotWithShape="1">
            <a:gsLst>
              <a:gs pos="0">
                <a:srgbClr val="BAC4E3"/>
              </a:gs>
              <a:gs pos="100000">
                <a:srgbClr val="426BB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latin typeface="Arial" charset="0"/>
              <a:ea typeface="ＭＳ Ｐゴシック" pitchFamily="50" charset="-128"/>
            </a:endParaRPr>
          </a:p>
        </p:txBody>
      </p:sp>
      <p:sp>
        <p:nvSpPr>
          <p:cNvPr id="7175" name="Rectangle 7"/>
          <p:cNvSpPr>
            <a:spLocks noChangeArrowheads="1"/>
          </p:cNvSpPr>
          <p:nvPr/>
        </p:nvSpPr>
        <p:spPr bwMode="auto">
          <a:xfrm>
            <a:off x="3166154" y="8839201"/>
            <a:ext cx="52450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750">
                <a:solidFill>
                  <a:srgbClr val="000000"/>
                </a:solidFill>
                <a:latin typeface="HG丸ｺﾞｼｯｸM-PRO" pitchFamily="50" charset="-128"/>
                <a:ea typeface="ＭＳ Ｐゴシック" pitchFamily="50" charset="-128"/>
              </a:rPr>
              <a:t>- </a:t>
            </a:r>
            <a:fld id="{70B469CC-B3B1-4619-B3BC-8B42AD0199E2}" type="slidenum">
              <a:rPr lang="en-US" altLang="ja-JP" sz="750">
                <a:solidFill>
                  <a:srgbClr val="000000"/>
                </a:solidFill>
                <a:latin typeface="HG丸ｺﾞｼｯｸM-PRO" pitchFamily="50" charset="-128"/>
                <a:ea typeface="ＭＳ Ｐゴシック" pitchFamily="50" charset="-128"/>
              </a:rPr>
              <a:pPr algn="ctr"/>
              <a:t>‹#›</a:t>
            </a:fld>
            <a:r>
              <a:rPr lang="en-US" altLang="ja-JP" sz="750">
                <a:solidFill>
                  <a:srgbClr val="000000"/>
                </a:solidFill>
                <a:latin typeface="HG丸ｺﾞｼｯｸM-PRO" pitchFamily="50" charset="-128"/>
                <a:ea typeface="ＭＳ Ｐゴシック" pitchFamily="50" charset="-128"/>
              </a:rPr>
              <a:t> -</a:t>
            </a:r>
          </a:p>
        </p:txBody>
      </p:sp>
    </p:spTree>
  </p:cSld>
  <p:clrMap bg1="lt1" tx1="dk1" bg2="lt2" tx2="dk2" accent1="accent1" accent2="accent2" accent3="accent3" accent4="accent4" accent5="accent5" accent6="accent6" hlink="hlink" folHlink="folHlink"/>
  <p:sldLayoutIdLst>
    <p:sldLayoutId id="2147532680" r:id="rId1"/>
    <p:sldLayoutId id="2147532699" r:id="rId2"/>
    <p:sldLayoutId id="2147532700" r:id="rId3"/>
    <p:sldLayoutId id="2147532701" r:id="rId4"/>
    <p:sldLayoutId id="2147532702" r:id="rId5"/>
    <p:sldLayoutId id="2147532703" r:id="rId6"/>
    <p:sldLayoutId id="2147532704" r:id="rId7"/>
    <p:sldLayoutId id="2147532705" r:id="rId8"/>
    <p:sldLayoutId id="2147532706" r:id="rId9"/>
    <p:sldLayoutId id="2147532707" r:id="rId10"/>
    <p:sldLayoutId id="2147532708"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7"/>
          <p:cNvSpPr>
            <a:spLocks noChangeArrowheads="1"/>
          </p:cNvSpPr>
          <p:nvPr/>
        </p:nvSpPr>
        <p:spPr bwMode="auto">
          <a:xfrm>
            <a:off x="-4762" y="730251"/>
            <a:ext cx="6868716" cy="93133"/>
          </a:xfrm>
          <a:prstGeom prst="rect">
            <a:avLst/>
          </a:prstGeom>
          <a:gradFill rotWithShape="1">
            <a:gsLst>
              <a:gs pos="0">
                <a:srgbClr val="426BBA"/>
              </a:gs>
              <a:gs pos="100000">
                <a:srgbClr val="BAC4E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latin typeface="Arial" charset="0"/>
              <a:ea typeface="ＭＳ Ｐゴシック" charset="-128"/>
            </a:endParaRPr>
          </a:p>
        </p:txBody>
      </p:sp>
      <p:grpSp>
        <p:nvGrpSpPr>
          <p:cNvPr id="1028" name="Group 8"/>
          <p:cNvGrpSpPr>
            <a:grpSpLocks/>
          </p:cNvGrpSpPr>
          <p:nvPr/>
        </p:nvGrpSpPr>
        <p:grpSpPr bwMode="auto">
          <a:xfrm>
            <a:off x="5372101" y="8894199"/>
            <a:ext cx="1459706" cy="237066"/>
            <a:chOff x="-23" y="4193"/>
            <a:chExt cx="1226" cy="112"/>
          </a:xfrm>
        </p:grpSpPr>
        <p:pic>
          <p:nvPicPr>
            <p:cNvPr id="1032" name="Picture 9" descr="OWC_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 y="4228"/>
              <a:ext cx="6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0"/>
            <p:cNvSpPr txBox="1">
              <a:spLocks noChangeArrowheads="1"/>
            </p:cNvSpPr>
            <p:nvPr/>
          </p:nvSpPr>
          <p:spPr bwMode="auto">
            <a:xfrm>
              <a:off x="-23" y="4193"/>
              <a:ext cx="771" cy="87"/>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en-US" altLang="ja-JP" sz="600" dirty="0">
                  <a:solidFill>
                    <a:srgbClr val="000000"/>
                  </a:solidFill>
                  <a:latin typeface="HGPｺﾞｼｯｸM" pitchFamily="50" charset="-128"/>
                  <a:ea typeface="HGPｺﾞｼｯｸM" pitchFamily="50" charset="-128"/>
                </a:rPr>
                <a:t>Copyright </a:t>
              </a:r>
              <a:r>
                <a:rPr lang="en-US" altLang="ja-JP" sz="600" dirty="0">
                  <a:solidFill>
                    <a:srgbClr val="000000"/>
                  </a:solidFill>
                  <a:latin typeface="ＭＳ Ｐゴシック" pitchFamily="50" charset="-128"/>
                  <a:ea typeface="HGPｺﾞｼｯｸM" pitchFamily="50" charset="-128"/>
                </a:rPr>
                <a:t>©</a:t>
              </a:r>
              <a:r>
                <a:rPr lang="en-US" altLang="ja-JP" sz="600" dirty="0">
                  <a:solidFill>
                    <a:srgbClr val="000000"/>
                  </a:solidFill>
                  <a:latin typeface="HGPｺﾞｼｯｸM" pitchFamily="50" charset="-128"/>
                  <a:ea typeface="HGPｺﾞｼｯｸM" pitchFamily="50" charset="-128"/>
                </a:rPr>
                <a:t> 2013</a:t>
              </a:r>
            </a:p>
          </p:txBody>
        </p:sp>
      </p:grpSp>
      <p:pic>
        <p:nvPicPr>
          <p:cNvPr id="1029" name="Picture 11" descr="OWC_E_CSL"/>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5469" y="19051"/>
            <a:ext cx="1187054" cy="68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2"/>
          <p:cNvSpPr>
            <a:spLocks noChangeArrowheads="1"/>
          </p:cNvSpPr>
          <p:nvPr/>
        </p:nvSpPr>
        <p:spPr bwMode="auto">
          <a:xfrm>
            <a:off x="0" y="8913284"/>
            <a:ext cx="6858000" cy="42333"/>
          </a:xfrm>
          <a:prstGeom prst="rect">
            <a:avLst/>
          </a:prstGeom>
          <a:gradFill rotWithShape="1">
            <a:gsLst>
              <a:gs pos="0">
                <a:srgbClr val="BAC4E3"/>
              </a:gs>
              <a:gs pos="100000">
                <a:srgbClr val="426BB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latin typeface="Arial" charset="0"/>
              <a:ea typeface="ＭＳ Ｐゴシック" charset="-128"/>
            </a:endParaRPr>
          </a:p>
        </p:txBody>
      </p:sp>
      <p:sp>
        <p:nvSpPr>
          <p:cNvPr id="1031" name="Rectangle 7"/>
          <p:cNvSpPr>
            <a:spLocks noChangeArrowheads="1"/>
          </p:cNvSpPr>
          <p:nvPr/>
        </p:nvSpPr>
        <p:spPr bwMode="auto">
          <a:xfrm>
            <a:off x="3166154" y="8839201"/>
            <a:ext cx="52450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750">
                <a:solidFill>
                  <a:srgbClr val="000000"/>
                </a:solidFill>
                <a:latin typeface="HG丸ｺﾞｼｯｸM-PRO" pitchFamily="50" charset="-128"/>
                <a:ea typeface="ＭＳ Ｐゴシック" charset="-128"/>
              </a:rPr>
              <a:t>- </a:t>
            </a:r>
            <a:fld id="{C463F36E-D2F6-4CA6-9C16-E4473F1F90B8}" type="slidenum">
              <a:rPr lang="en-US" altLang="ja-JP" sz="750" smtClean="0">
                <a:solidFill>
                  <a:srgbClr val="000000"/>
                </a:solidFill>
                <a:latin typeface="HG丸ｺﾞｼｯｸM-PRO" pitchFamily="50" charset="-128"/>
                <a:ea typeface="ＭＳ Ｐゴシック" charset="-128"/>
              </a:rPr>
              <a:pPr algn="ctr"/>
              <a:t>‹#›</a:t>
            </a:fld>
            <a:r>
              <a:rPr lang="en-US" altLang="ja-JP" sz="750">
                <a:solidFill>
                  <a:srgbClr val="000000"/>
                </a:solidFill>
                <a:latin typeface="HG丸ｺﾞｼｯｸM-PRO" pitchFamily="50" charset="-128"/>
                <a:ea typeface="ＭＳ Ｐゴシック" charset="-128"/>
              </a:rPr>
              <a:t> -</a:t>
            </a:r>
          </a:p>
        </p:txBody>
      </p:sp>
    </p:spTree>
    <p:extLst>
      <p:ext uri="{BB962C8B-B14F-4D97-AF65-F5344CB8AC3E}">
        <p14:creationId xmlns:p14="http://schemas.microsoft.com/office/powerpoint/2010/main" val="1724505377"/>
      </p:ext>
    </p:extLst>
  </p:cSld>
  <p:clrMap bg1="lt1" tx1="dk1" bg2="lt2" tx2="dk2" accent1="accent1" accent2="accent2" accent3="accent3" accent4="accent4" accent5="accent5" accent6="accent6" hlink="hlink" folHlink="folHlink"/>
  <p:sldLayoutIdLst>
    <p:sldLayoutId id="2147532710" r:id="rId1"/>
    <p:sldLayoutId id="2147532711" r:id="rId2"/>
    <p:sldLayoutId id="2147532712" r:id="rId3"/>
    <p:sldLayoutId id="2147532713" r:id="rId4"/>
    <p:sldLayoutId id="2147532714" r:id="rId5"/>
    <p:sldLayoutId id="2147532715" r:id="rId6"/>
    <p:sldLayoutId id="2147532716" r:id="rId7"/>
    <p:sldLayoutId id="2147532717" r:id="rId8"/>
    <p:sldLayoutId id="2147532718" r:id="rId9"/>
    <p:sldLayoutId id="2147532719" r:id="rId10"/>
    <p:sldLayoutId id="2147532720" r:id="rId11"/>
    <p:sldLayoutId id="2147532721" r:id="rId12"/>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3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3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300">
          <a:solidFill>
            <a:schemeClr val="tx2"/>
          </a:solidFill>
          <a:latin typeface="Arial" charset="0"/>
          <a:ea typeface="ＭＳ Ｐゴシック" pitchFamily="50" charset="-128"/>
        </a:defRPr>
      </a:lvl5pPr>
      <a:lvl6pPr marL="342900" algn="ctr" rtl="0" fontAlgn="base">
        <a:spcBef>
          <a:spcPct val="0"/>
        </a:spcBef>
        <a:spcAft>
          <a:spcPct val="0"/>
        </a:spcAft>
        <a:defRPr kumimoji="1" sz="3300">
          <a:solidFill>
            <a:schemeClr val="tx2"/>
          </a:solidFill>
          <a:latin typeface="Arial" charset="0"/>
          <a:ea typeface="ＭＳ Ｐゴシック" pitchFamily="50" charset="-128"/>
        </a:defRPr>
      </a:lvl6pPr>
      <a:lvl7pPr marL="685800" algn="ctr" rtl="0" fontAlgn="base">
        <a:spcBef>
          <a:spcPct val="0"/>
        </a:spcBef>
        <a:spcAft>
          <a:spcPct val="0"/>
        </a:spcAft>
        <a:defRPr kumimoji="1" sz="3300">
          <a:solidFill>
            <a:schemeClr val="tx2"/>
          </a:solidFill>
          <a:latin typeface="Arial" charset="0"/>
          <a:ea typeface="ＭＳ Ｐゴシック" pitchFamily="50" charset="-128"/>
        </a:defRPr>
      </a:lvl7pPr>
      <a:lvl8pPr marL="1028700" algn="ctr" rtl="0" fontAlgn="base">
        <a:spcBef>
          <a:spcPct val="0"/>
        </a:spcBef>
        <a:spcAft>
          <a:spcPct val="0"/>
        </a:spcAft>
        <a:defRPr kumimoji="1" sz="3300">
          <a:solidFill>
            <a:schemeClr val="tx2"/>
          </a:solidFill>
          <a:latin typeface="Arial" charset="0"/>
          <a:ea typeface="ＭＳ Ｐゴシック" pitchFamily="50" charset="-128"/>
        </a:defRPr>
      </a:lvl8pPr>
      <a:lvl9pPr marL="1371600" algn="ctr" rtl="0" fontAlgn="base">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ローチャート: 書類 8">
            <a:extLst>
              <a:ext uri="{FF2B5EF4-FFF2-40B4-BE49-F238E27FC236}">
                <a16:creationId xmlns:a16="http://schemas.microsoft.com/office/drawing/2014/main" id="{A81251F1-9DBD-65DF-2B70-075373DD2303}"/>
              </a:ext>
            </a:extLst>
          </p:cNvPr>
          <p:cNvSpPr/>
          <p:nvPr/>
        </p:nvSpPr>
        <p:spPr bwMode="auto">
          <a:xfrm flipH="1" flipV="1">
            <a:off x="0" y="3300849"/>
            <a:ext cx="6858000" cy="6012000"/>
          </a:xfrm>
          <a:prstGeom prst="flowChartDocument">
            <a:avLst/>
          </a:prstGeom>
          <a:solidFill>
            <a:schemeClr val="bg1"/>
          </a:solidFill>
          <a:ln w="28575" cap="flat" cmpd="sng" algn="ctr">
            <a:solidFill>
              <a:schemeClr val="bg1"/>
            </a:solid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sp>
        <p:nvSpPr>
          <p:cNvPr id="8" name="正方形/長方形 7">
            <a:extLst>
              <a:ext uri="{FF2B5EF4-FFF2-40B4-BE49-F238E27FC236}">
                <a16:creationId xmlns:a16="http://schemas.microsoft.com/office/drawing/2014/main" id="{0734F653-F5D5-2AC5-470E-33A51B7E4E6D}"/>
              </a:ext>
            </a:extLst>
          </p:cNvPr>
          <p:cNvSpPr/>
          <p:nvPr/>
        </p:nvSpPr>
        <p:spPr bwMode="auto">
          <a:xfrm>
            <a:off x="0" y="822042"/>
            <a:ext cx="6858000" cy="720080"/>
          </a:xfrm>
          <a:prstGeom prst="rect">
            <a:avLst/>
          </a:prstGeom>
          <a:solidFill>
            <a:schemeClr val="bg1"/>
          </a:solidFill>
          <a:ln w="28575" cap="flat" cmpd="sng" algn="ctr">
            <a:no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pic>
        <p:nvPicPr>
          <p:cNvPr id="5" name="図 4" descr="建物, 市, 大きい, 眺め が含まれている画像">
            <a:extLst>
              <a:ext uri="{FF2B5EF4-FFF2-40B4-BE49-F238E27FC236}">
                <a16:creationId xmlns:a16="http://schemas.microsoft.com/office/drawing/2014/main" id="{D25CE057-8DFC-4CFE-4C68-C425018260CD}"/>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a:off x="0" y="791580"/>
            <a:ext cx="6858000" cy="3612374"/>
          </a:xfrm>
          <a:prstGeom prst="flowChartDocument">
            <a:avLst/>
          </a:prstGeom>
        </p:spPr>
      </p:pic>
      <p:sp>
        <p:nvSpPr>
          <p:cNvPr id="44" name="正方形/長方形 43">
            <a:extLst>
              <a:ext uri="{FF2B5EF4-FFF2-40B4-BE49-F238E27FC236}">
                <a16:creationId xmlns:a16="http://schemas.microsoft.com/office/drawing/2014/main" id="{0DD4A517-3707-C8CC-4370-C48D35432034}"/>
              </a:ext>
            </a:extLst>
          </p:cNvPr>
          <p:cNvSpPr/>
          <p:nvPr/>
        </p:nvSpPr>
        <p:spPr>
          <a:xfrm>
            <a:off x="0" y="147704"/>
            <a:ext cx="6498342" cy="523220"/>
          </a:xfrm>
          <a:prstGeom prst="rect">
            <a:avLst/>
          </a:prstGeom>
          <a:ln w="19050">
            <a:noFill/>
          </a:ln>
        </p:spPr>
        <p:txBody>
          <a:bodyPr wrap="square" anchor="ctr">
            <a:spAutoFit/>
          </a:bodyPr>
          <a:lstStyle/>
          <a:p>
            <a:pPr algn="ctr"/>
            <a:r>
              <a:rPr lang="en-US" altLang="ja-JP" sz="2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MONOLITH NAVIGATION</a:t>
            </a:r>
            <a:endParaRPr lang="ja-JP" altLang="en-US" sz="2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5" name="フリーフォーム: 図形 74">
            <a:extLst>
              <a:ext uri="{FF2B5EF4-FFF2-40B4-BE49-F238E27FC236}">
                <a16:creationId xmlns:a16="http://schemas.microsoft.com/office/drawing/2014/main" id="{88486342-1523-441F-4C5B-4D9E5B67F09F}"/>
              </a:ext>
            </a:extLst>
          </p:cNvPr>
          <p:cNvSpPr/>
          <p:nvPr/>
        </p:nvSpPr>
        <p:spPr bwMode="auto">
          <a:xfrm>
            <a:off x="3303907" y="7386871"/>
            <a:ext cx="234164" cy="654976"/>
          </a:xfrm>
          <a:custGeom>
            <a:avLst/>
            <a:gdLst>
              <a:gd name="connsiteX0" fmla="*/ 117546 w 223930"/>
              <a:gd name="connsiteY0" fmla="*/ 0 h 369332"/>
              <a:gd name="connsiteX1" fmla="*/ 128938 w 223930"/>
              <a:gd name="connsiteY1" fmla="*/ 0 h 369332"/>
              <a:gd name="connsiteX2" fmla="*/ 223930 w 223930"/>
              <a:gd name="connsiteY2" fmla="*/ 184666 h 369332"/>
              <a:gd name="connsiteX3" fmla="*/ 128938 w 223930"/>
              <a:gd name="connsiteY3" fmla="*/ 369332 h 369332"/>
              <a:gd name="connsiteX4" fmla="*/ 117546 w 223930"/>
              <a:gd name="connsiteY4" fmla="*/ 369332 h 369332"/>
              <a:gd name="connsiteX5" fmla="*/ 212538 w 223930"/>
              <a:gd name="connsiteY5" fmla="*/ 184666 h 369332"/>
              <a:gd name="connsiteX6" fmla="*/ 0 w 223930"/>
              <a:gd name="connsiteY6" fmla="*/ 0 h 369332"/>
              <a:gd name="connsiteX7" fmla="*/ 11392 w 223930"/>
              <a:gd name="connsiteY7" fmla="*/ 0 h 369332"/>
              <a:gd name="connsiteX8" fmla="*/ 106384 w 223930"/>
              <a:gd name="connsiteY8" fmla="*/ 184666 h 369332"/>
              <a:gd name="connsiteX9" fmla="*/ 11392 w 223930"/>
              <a:gd name="connsiteY9" fmla="*/ 369332 h 369332"/>
              <a:gd name="connsiteX10" fmla="*/ 0 w 223930"/>
              <a:gd name="connsiteY10" fmla="*/ 369332 h 369332"/>
              <a:gd name="connsiteX11" fmla="*/ 94992 w 223930"/>
              <a:gd name="connsiteY11" fmla="*/ 184666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930" h="369332">
                <a:moveTo>
                  <a:pt x="117546" y="0"/>
                </a:moveTo>
                <a:lnTo>
                  <a:pt x="128938" y="0"/>
                </a:lnTo>
                <a:lnTo>
                  <a:pt x="223930" y="184666"/>
                </a:lnTo>
                <a:lnTo>
                  <a:pt x="128938" y="369332"/>
                </a:lnTo>
                <a:lnTo>
                  <a:pt x="117546" y="369332"/>
                </a:lnTo>
                <a:lnTo>
                  <a:pt x="212538" y="184666"/>
                </a:lnTo>
                <a:close/>
                <a:moveTo>
                  <a:pt x="0" y="0"/>
                </a:moveTo>
                <a:lnTo>
                  <a:pt x="11392" y="0"/>
                </a:lnTo>
                <a:lnTo>
                  <a:pt x="106384" y="184666"/>
                </a:lnTo>
                <a:lnTo>
                  <a:pt x="11392" y="369332"/>
                </a:lnTo>
                <a:lnTo>
                  <a:pt x="0" y="369332"/>
                </a:lnTo>
                <a:lnTo>
                  <a:pt x="94992" y="184666"/>
                </a:lnTo>
                <a:close/>
              </a:path>
            </a:pathLst>
          </a:custGeom>
          <a:solidFill>
            <a:schemeClr val="accent6">
              <a:lumMod val="75000"/>
            </a:schemeClr>
          </a:solidFill>
          <a:ln w="28575" cap="flat" cmpd="sng" algn="ctr">
            <a:solidFill>
              <a:schemeClr val="tx1"/>
            </a:solidFill>
            <a:prstDash val="solid"/>
            <a:round/>
            <a:headEnd type="none" w="med" len="med"/>
            <a:tailEnd type="none" w="med" len="med"/>
          </a:ln>
          <a:effectLst/>
        </p:spPr>
        <p:txBody>
          <a:bodyPr wrap="square" rtlCol="0" anchor="ctr">
            <a:noAutofit/>
          </a:bodyPr>
          <a:lstStyle/>
          <a:p>
            <a:pPr algn="ctr"/>
            <a:endParaRPr kumimoji="1" lang="ja-JP" altLang="en-US" dirty="0">
              <a:ln>
                <a:solidFill>
                  <a:schemeClr val="tx1"/>
                </a:solidFill>
              </a:ln>
              <a:solidFill>
                <a:sysClr val="windowText" lastClr="000000"/>
              </a:solidFill>
              <a:latin typeface="HGP創英角ｺﾞｼｯｸUB" pitchFamily="50" charset="-128"/>
              <a:ea typeface="HGP創英角ｺﾞｼｯｸUB" pitchFamily="50" charset="-128"/>
            </a:endParaRPr>
          </a:p>
        </p:txBody>
      </p:sp>
      <p:sp>
        <p:nvSpPr>
          <p:cNvPr id="2" name="四角形: 角を丸くする 1">
            <a:extLst>
              <a:ext uri="{FF2B5EF4-FFF2-40B4-BE49-F238E27FC236}">
                <a16:creationId xmlns:a16="http://schemas.microsoft.com/office/drawing/2014/main" id="{8D555C3E-7BFE-55E6-A40F-301087C44969}"/>
              </a:ext>
            </a:extLst>
          </p:cNvPr>
          <p:cNvSpPr/>
          <p:nvPr/>
        </p:nvSpPr>
        <p:spPr bwMode="auto">
          <a:xfrm>
            <a:off x="113605" y="6306849"/>
            <a:ext cx="6709217" cy="306467"/>
          </a:xfrm>
          <a:prstGeom prst="roundRect">
            <a:avLst/>
          </a:prstGeom>
          <a:solidFill>
            <a:schemeClr val="bg1"/>
          </a:solidFill>
          <a:ln w="1270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p:spPr>
        <p:txBody>
          <a:bodyPr wrap="square" rtlCol="0" anchor="ctr">
            <a:spAutoFit/>
          </a:bodyPr>
          <a:lstStyle/>
          <a:p>
            <a:pPr algn="ct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下記</a:t>
            </a:r>
            <a:r>
              <a:rPr kumimoji="1" lang="en-US" altLang="ja-JP" sz="1200" dirty="0">
                <a:latin typeface="Meiryo UI" panose="020B0604030504040204" pitchFamily="50" charset="-128"/>
                <a:ea typeface="Meiryo UI" panose="020B0604030504040204" pitchFamily="50" charset="-128"/>
                <a:cs typeface="Malgun Gothic Semilight" panose="020B0502040204020203" pitchFamily="50" charset="-128"/>
              </a:rPr>
              <a:t>QR</a:t>
            </a:r>
            <a:r>
              <a:rPr kumimoji="1" lang="ja-JP" altLang="en-US" sz="1200" dirty="0">
                <a:latin typeface="Meiryo UI" panose="020B0604030504040204" pitchFamily="50" charset="-128"/>
                <a:ea typeface="Meiryo UI" panose="020B0604030504040204" pitchFamily="50" charset="-128"/>
                <a:cs typeface="Malgun Gothic Semilight" panose="020B0502040204020203" pitchFamily="50" charset="-128"/>
              </a:rPr>
              <a:t>コードの案内に沿って機能の紹介、利用申請をお願いします。</a:t>
            </a:r>
          </a:p>
        </p:txBody>
      </p:sp>
      <p:sp>
        <p:nvSpPr>
          <p:cNvPr id="50" name="正方形/長方形 49">
            <a:extLst>
              <a:ext uri="{FF2B5EF4-FFF2-40B4-BE49-F238E27FC236}">
                <a16:creationId xmlns:a16="http://schemas.microsoft.com/office/drawing/2014/main" id="{DCA87476-24F8-786D-F1E8-DA7489D32AEC}"/>
              </a:ext>
            </a:extLst>
          </p:cNvPr>
          <p:cNvSpPr/>
          <p:nvPr/>
        </p:nvSpPr>
        <p:spPr bwMode="auto">
          <a:xfrm>
            <a:off x="1838205" y="6675882"/>
            <a:ext cx="1410176" cy="178881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cxnSp>
        <p:nvCxnSpPr>
          <p:cNvPr id="62" name="直線コネクタ 61">
            <a:extLst>
              <a:ext uri="{FF2B5EF4-FFF2-40B4-BE49-F238E27FC236}">
                <a16:creationId xmlns:a16="http://schemas.microsoft.com/office/drawing/2014/main" id="{D490060F-CFD8-3E5D-320E-FD6453058E4B}"/>
              </a:ext>
            </a:extLst>
          </p:cNvPr>
          <p:cNvCxnSpPr>
            <a:cxnSpLocks/>
          </p:cNvCxnSpPr>
          <p:nvPr/>
        </p:nvCxnSpPr>
        <p:spPr>
          <a:xfrm>
            <a:off x="1944753" y="6919380"/>
            <a:ext cx="1230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291C094D-3269-EA6C-AAAD-FCFECC8EA3D7}"/>
              </a:ext>
            </a:extLst>
          </p:cNvPr>
          <p:cNvSpPr txBox="1"/>
          <p:nvPr/>
        </p:nvSpPr>
        <p:spPr>
          <a:xfrm>
            <a:off x="1963439" y="6664910"/>
            <a:ext cx="1359582" cy="261610"/>
          </a:xfrm>
          <a:prstGeom prst="rect">
            <a:avLst/>
          </a:prstGeom>
          <a:noFill/>
        </p:spPr>
        <p:txBody>
          <a:bodyPr wrap="square" rtlCol="0">
            <a:spAutoFit/>
          </a:bodyPr>
          <a:lstStyle>
            <a:defPPr>
              <a:defRPr lang="ja-JP"/>
            </a:defPPr>
            <a:lvl1pPr>
              <a:defRPr sz="1200" b="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defRPr>
            </a:lvl1pPr>
          </a:lstStyle>
          <a:p>
            <a:r>
              <a:rPr lang="ja-JP" altLang="en-US" sz="1100" dirty="0"/>
              <a:t>ドライバーアプリ</a:t>
            </a:r>
          </a:p>
        </p:txBody>
      </p:sp>
      <p:sp>
        <p:nvSpPr>
          <p:cNvPr id="13" name="フリーフォーム: 図形 12">
            <a:extLst>
              <a:ext uri="{FF2B5EF4-FFF2-40B4-BE49-F238E27FC236}">
                <a16:creationId xmlns:a16="http://schemas.microsoft.com/office/drawing/2014/main" id="{A3B32B57-B7BA-B143-D342-B57E710D4DF6}"/>
              </a:ext>
            </a:extLst>
          </p:cNvPr>
          <p:cNvSpPr/>
          <p:nvPr/>
        </p:nvSpPr>
        <p:spPr bwMode="auto">
          <a:xfrm>
            <a:off x="5033233" y="7404046"/>
            <a:ext cx="234164" cy="654976"/>
          </a:xfrm>
          <a:custGeom>
            <a:avLst/>
            <a:gdLst>
              <a:gd name="connsiteX0" fmla="*/ 117546 w 223930"/>
              <a:gd name="connsiteY0" fmla="*/ 0 h 369332"/>
              <a:gd name="connsiteX1" fmla="*/ 128938 w 223930"/>
              <a:gd name="connsiteY1" fmla="*/ 0 h 369332"/>
              <a:gd name="connsiteX2" fmla="*/ 223930 w 223930"/>
              <a:gd name="connsiteY2" fmla="*/ 184666 h 369332"/>
              <a:gd name="connsiteX3" fmla="*/ 128938 w 223930"/>
              <a:gd name="connsiteY3" fmla="*/ 369332 h 369332"/>
              <a:gd name="connsiteX4" fmla="*/ 117546 w 223930"/>
              <a:gd name="connsiteY4" fmla="*/ 369332 h 369332"/>
              <a:gd name="connsiteX5" fmla="*/ 212538 w 223930"/>
              <a:gd name="connsiteY5" fmla="*/ 184666 h 369332"/>
              <a:gd name="connsiteX6" fmla="*/ 0 w 223930"/>
              <a:gd name="connsiteY6" fmla="*/ 0 h 369332"/>
              <a:gd name="connsiteX7" fmla="*/ 11392 w 223930"/>
              <a:gd name="connsiteY7" fmla="*/ 0 h 369332"/>
              <a:gd name="connsiteX8" fmla="*/ 106384 w 223930"/>
              <a:gd name="connsiteY8" fmla="*/ 184666 h 369332"/>
              <a:gd name="connsiteX9" fmla="*/ 11392 w 223930"/>
              <a:gd name="connsiteY9" fmla="*/ 369332 h 369332"/>
              <a:gd name="connsiteX10" fmla="*/ 0 w 223930"/>
              <a:gd name="connsiteY10" fmla="*/ 369332 h 369332"/>
              <a:gd name="connsiteX11" fmla="*/ 94992 w 223930"/>
              <a:gd name="connsiteY11" fmla="*/ 184666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930" h="369332">
                <a:moveTo>
                  <a:pt x="117546" y="0"/>
                </a:moveTo>
                <a:lnTo>
                  <a:pt x="128938" y="0"/>
                </a:lnTo>
                <a:lnTo>
                  <a:pt x="223930" y="184666"/>
                </a:lnTo>
                <a:lnTo>
                  <a:pt x="128938" y="369332"/>
                </a:lnTo>
                <a:lnTo>
                  <a:pt x="117546" y="369332"/>
                </a:lnTo>
                <a:lnTo>
                  <a:pt x="212538" y="184666"/>
                </a:lnTo>
                <a:close/>
                <a:moveTo>
                  <a:pt x="0" y="0"/>
                </a:moveTo>
                <a:lnTo>
                  <a:pt x="11392" y="0"/>
                </a:lnTo>
                <a:lnTo>
                  <a:pt x="106384" y="184666"/>
                </a:lnTo>
                <a:lnTo>
                  <a:pt x="11392" y="369332"/>
                </a:lnTo>
                <a:lnTo>
                  <a:pt x="0" y="369332"/>
                </a:lnTo>
                <a:lnTo>
                  <a:pt x="94992" y="184666"/>
                </a:lnTo>
                <a:close/>
              </a:path>
            </a:pathLst>
          </a:custGeom>
          <a:solidFill>
            <a:schemeClr val="accent6">
              <a:lumMod val="75000"/>
            </a:schemeClr>
          </a:solidFill>
          <a:ln w="28575" cap="flat" cmpd="sng" algn="ctr">
            <a:solidFill>
              <a:schemeClr val="tx1"/>
            </a:solidFill>
            <a:prstDash val="solid"/>
            <a:round/>
            <a:headEnd type="none" w="med" len="med"/>
            <a:tailEnd type="none" w="med" len="med"/>
          </a:ln>
          <a:effectLst/>
        </p:spPr>
        <p:txBody>
          <a:bodyPr wrap="square" rtlCol="0" anchor="ctr">
            <a:noAutofit/>
          </a:bodyPr>
          <a:lstStyle/>
          <a:p>
            <a:pPr algn="ctr"/>
            <a:endParaRPr kumimoji="1" lang="ja-JP" altLang="en-US" dirty="0">
              <a:ln>
                <a:solidFill>
                  <a:schemeClr val="tx1"/>
                </a:solidFill>
              </a:ln>
              <a:solidFill>
                <a:sysClr val="windowText" lastClr="000000"/>
              </a:solidFill>
              <a:latin typeface="HGP創英角ｺﾞｼｯｸUB" pitchFamily="50" charset="-128"/>
              <a:ea typeface="HGP創英角ｺﾞｼｯｸUB" pitchFamily="50" charset="-128"/>
            </a:endParaRPr>
          </a:p>
        </p:txBody>
      </p:sp>
      <p:sp>
        <p:nvSpPr>
          <p:cNvPr id="18" name="正方形/長方形 17">
            <a:extLst>
              <a:ext uri="{FF2B5EF4-FFF2-40B4-BE49-F238E27FC236}">
                <a16:creationId xmlns:a16="http://schemas.microsoft.com/office/drawing/2014/main" id="{F9B46C86-999B-E373-F068-49B6DECFFB74}"/>
              </a:ext>
            </a:extLst>
          </p:cNvPr>
          <p:cNvSpPr/>
          <p:nvPr/>
        </p:nvSpPr>
        <p:spPr bwMode="auto">
          <a:xfrm>
            <a:off x="3579750" y="6669940"/>
            <a:ext cx="1410176" cy="178881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cxnSp>
        <p:nvCxnSpPr>
          <p:cNvPr id="33" name="直線コネクタ 32">
            <a:extLst>
              <a:ext uri="{FF2B5EF4-FFF2-40B4-BE49-F238E27FC236}">
                <a16:creationId xmlns:a16="http://schemas.microsoft.com/office/drawing/2014/main" id="{0B62DC8D-50B5-CB28-D8D4-9F6CC37AC5AC}"/>
              </a:ext>
            </a:extLst>
          </p:cNvPr>
          <p:cNvCxnSpPr>
            <a:cxnSpLocks/>
          </p:cNvCxnSpPr>
          <p:nvPr/>
        </p:nvCxnSpPr>
        <p:spPr>
          <a:xfrm>
            <a:off x="3681654" y="6922292"/>
            <a:ext cx="1230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A7C7A4E-3C5C-1771-C559-7104F51F6DDA}"/>
              </a:ext>
            </a:extLst>
          </p:cNvPr>
          <p:cNvSpPr txBox="1"/>
          <p:nvPr/>
        </p:nvSpPr>
        <p:spPr>
          <a:xfrm>
            <a:off x="3558404" y="6652683"/>
            <a:ext cx="1613072" cy="261610"/>
          </a:xfrm>
          <a:prstGeom prst="rect">
            <a:avLst/>
          </a:prstGeom>
          <a:noFill/>
        </p:spPr>
        <p:txBody>
          <a:bodyPr wrap="square" rtlCol="0">
            <a:spAutoFit/>
          </a:bodyPr>
          <a:lstStyle>
            <a:defPPr>
              <a:defRPr lang="ja-JP"/>
            </a:defPPr>
            <a:lvl1pPr>
              <a:defRPr sz="1200" b="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defRPr>
            </a:lvl1pPr>
          </a:lstStyle>
          <a:p>
            <a:r>
              <a:rPr lang="ja-JP" altLang="en-US" sz="1100" dirty="0"/>
              <a:t>アカウント登録手順書</a:t>
            </a:r>
          </a:p>
        </p:txBody>
      </p:sp>
      <p:sp>
        <p:nvSpPr>
          <p:cNvPr id="48" name="正方形/長方形 47">
            <a:extLst>
              <a:ext uri="{FF2B5EF4-FFF2-40B4-BE49-F238E27FC236}">
                <a16:creationId xmlns:a16="http://schemas.microsoft.com/office/drawing/2014/main" id="{17E63C42-2B96-CD79-B16A-B738092B64E9}"/>
              </a:ext>
            </a:extLst>
          </p:cNvPr>
          <p:cNvSpPr/>
          <p:nvPr/>
        </p:nvSpPr>
        <p:spPr bwMode="auto">
          <a:xfrm>
            <a:off x="5299949" y="6664910"/>
            <a:ext cx="1410176" cy="178881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cxnSp>
        <p:nvCxnSpPr>
          <p:cNvPr id="51" name="直線コネクタ 50">
            <a:extLst>
              <a:ext uri="{FF2B5EF4-FFF2-40B4-BE49-F238E27FC236}">
                <a16:creationId xmlns:a16="http://schemas.microsoft.com/office/drawing/2014/main" id="{2B6F2100-A3E0-D8D9-89B6-D9B9C3711450}"/>
              </a:ext>
            </a:extLst>
          </p:cNvPr>
          <p:cNvCxnSpPr>
            <a:cxnSpLocks/>
          </p:cNvCxnSpPr>
          <p:nvPr/>
        </p:nvCxnSpPr>
        <p:spPr>
          <a:xfrm>
            <a:off x="5390031" y="6929368"/>
            <a:ext cx="1230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F985FEA1-F819-4FD1-1219-8506040CCBBB}"/>
              </a:ext>
            </a:extLst>
          </p:cNvPr>
          <p:cNvSpPr txBox="1"/>
          <p:nvPr/>
        </p:nvSpPr>
        <p:spPr>
          <a:xfrm>
            <a:off x="5355061" y="6675882"/>
            <a:ext cx="1429001" cy="261610"/>
          </a:xfrm>
          <a:prstGeom prst="rect">
            <a:avLst/>
          </a:prstGeom>
          <a:noFill/>
        </p:spPr>
        <p:txBody>
          <a:bodyPr wrap="square" rtlCol="0">
            <a:spAutoFit/>
          </a:bodyPr>
          <a:lstStyle/>
          <a:p>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アカウント登録サイト</a:t>
            </a:r>
          </a:p>
        </p:txBody>
      </p:sp>
      <p:pic>
        <p:nvPicPr>
          <p:cNvPr id="10" name="図 9" descr="QR コード&#10;&#10;AI によって生成されたコンテンツは間違っている可能性があります。">
            <a:extLst>
              <a:ext uri="{FF2B5EF4-FFF2-40B4-BE49-F238E27FC236}">
                <a16:creationId xmlns:a16="http://schemas.microsoft.com/office/drawing/2014/main" id="{436BF829-27A0-9346-4A6B-E0087BF19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436" y="7043663"/>
            <a:ext cx="1270872" cy="1270872"/>
          </a:xfrm>
          <a:prstGeom prst="rect">
            <a:avLst/>
          </a:prstGeom>
        </p:spPr>
      </p:pic>
      <p:sp>
        <p:nvSpPr>
          <p:cNvPr id="7" name="テキスト ボックス 6">
            <a:extLst>
              <a:ext uri="{FF2B5EF4-FFF2-40B4-BE49-F238E27FC236}">
                <a16:creationId xmlns:a16="http://schemas.microsoft.com/office/drawing/2014/main" id="{505C8020-0E7D-D95F-EE6E-B304BB2FC37F}"/>
              </a:ext>
            </a:extLst>
          </p:cNvPr>
          <p:cNvSpPr txBox="1"/>
          <p:nvPr/>
        </p:nvSpPr>
        <p:spPr>
          <a:xfrm>
            <a:off x="113605" y="8516211"/>
            <a:ext cx="6630790" cy="600164"/>
          </a:xfrm>
          <a:prstGeom prst="rect">
            <a:avLst/>
          </a:prstGeom>
          <a:solidFill>
            <a:schemeClr val="tx1"/>
          </a:solidFill>
        </p:spPr>
        <p:txBody>
          <a:bodyPr wrap="square" rtlCol="0">
            <a:spAutoFit/>
          </a:bodyPr>
          <a:lstStyle/>
          <a:p>
            <a:pPr algn="ctr"/>
            <a:r>
              <a:rPr lang="ja-JP" altLang="en-US" sz="1100" dirty="0">
                <a:solidFill>
                  <a:schemeClr val="bg1"/>
                </a:solidFill>
                <a:latin typeface="Meiryo UI" panose="020B0604030504040204" pitchFamily="50" charset="-128"/>
                <a:ea typeface="Meiryo UI" panose="020B0604030504040204" pitchFamily="50" charset="-128"/>
              </a:rPr>
              <a:t>お問い合わせ先</a:t>
            </a:r>
            <a:endParaRPr lang="en-US" altLang="ja-JP" sz="1100" dirty="0">
              <a:solidFill>
                <a:schemeClr val="bg1"/>
              </a:solidFill>
              <a:latin typeface="Meiryo UI" panose="020B0604030504040204" pitchFamily="50" charset="-128"/>
              <a:ea typeface="Meiryo UI" panose="020B0604030504040204" pitchFamily="50" charset="-128"/>
            </a:endParaRPr>
          </a:p>
          <a:p>
            <a:pPr algn="ctr"/>
            <a:r>
              <a:rPr kumimoji="1" lang="ja-JP" altLang="en-US" sz="1100" dirty="0">
                <a:solidFill>
                  <a:schemeClr val="bg1"/>
                </a:solidFill>
                <a:latin typeface="Meiryo UI" panose="020B0604030504040204" pitchFamily="50" charset="-128"/>
                <a:ea typeface="Meiryo UI" panose="020B0604030504040204" pitchFamily="50" charset="-128"/>
              </a:rPr>
              <a:t>大塚倉庫株式会社 </a:t>
            </a:r>
            <a:r>
              <a:rPr lang="ja-JP" altLang="en-US" sz="1100" dirty="0">
                <a:solidFill>
                  <a:schemeClr val="bg1"/>
                </a:solidFill>
                <a:latin typeface="Meiryo UI" panose="020B0604030504040204" pitchFamily="50" charset="-128"/>
                <a:ea typeface="Meiryo UI" panose="020B0604030504040204" pitchFamily="50" charset="-128"/>
              </a:rPr>
              <a:t>電話番号：</a:t>
            </a:r>
            <a:r>
              <a:rPr lang="en-US" altLang="ja-JP" sz="1100" dirty="0">
                <a:solidFill>
                  <a:schemeClr val="bg1"/>
                </a:solidFill>
                <a:latin typeface="Meiryo UI" panose="020B0604030504040204" pitchFamily="50" charset="-128"/>
                <a:ea typeface="Meiryo UI" panose="020B0604030504040204" pitchFamily="50" charset="-128"/>
              </a:rPr>
              <a:t>05-3501-2531</a:t>
            </a:r>
            <a:r>
              <a:rPr kumimoji="1" lang="ja-JP" altLang="en-US" sz="1100" dirty="0">
                <a:solidFill>
                  <a:schemeClr val="bg1"/>
                </a:solidFill>
                <a:latin typeface="Meiryo UI" panose="020B0604030504040204" pitchFamily="50" charset="-128"/>
                <a:ea typeface="Meiryo UI" panose="020B0604030504040204" pitchFamily="50" charset="-128"/>
              </a:rPr>
              <a:t>　</a:t>
            </a:r>
            <a:r>
              <a:rPr lang="ja-JP" altLang="en-US" sz="1100" dirty="0">
                <a:solidFill>
                  <a:schemeClr val="bg1"/>
                </a:solidFill>
                <a:latin typeface="Meiryo UI" panose="020B0604030504040204" pitchFamily="50" charset="-128"/>
                <a:ea typeface="Meiryo UI" panose="020B0604030504040204" pitchFamily="50" charset="-128"/>
              </a:rPr>
              <a:t>メール：</a:t>
            </a:r>
            <a:r>
              <a:rPr lang="en-US" altLang="ja-JP" sz="11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owh_mononavi_pj@otsuka.jp </a:t>
            </a:r>
          </a:p>
          <a:p>
            <a:pPr algn="ctr"/>
            <a:r>
              <a:rPr lang="en-US" altLang="ja-JP" sz="1100" dirty="0">
                <a:solidFill>
                  <a:schemeClr val="bg1"/>
                </a:solidFill>
                <a:latin typeface="Meiryo UI" panose="020B0604030504040204" pitchFamily="50" charset="-128"/>
                <a:ea typeface="Meiryo UI" panose="020B0604030504040204" pitchFamily="50" charset="-128"/>
              </a:rPr>
              <a:t>(</a:t>
            </a:r>
            <a:r>
              <a:rPr lang="ja-JP" altLang="en-US" sz="1100" dirty="0">
                <a:solidFill>
                  <a:schemeClr val="bg1"/>
                </a:solidFill>
                <a:latin typeface="Meiryo UI" panose="020B0604030504040204" pitchFamily="50" charset="-128"/>
                <a:ea typeface="Meiryo UI" panose="020B0604030504040204" pitchFamily="50" charset="-128"/>
              </a:rPr>
              <a:t>営業時間：平日</a:t>
            </a:r>
            <a:r>
              <a:rPr lang="en-US" altLang="ja-JP" sz="1100" dirty="0">
                <a:solidFill>
                  <a:schemeClr val="bg1"/>
                </a:solidFill>
                <a:latin typeface="Meiryo UI" panose="020B0604030504040204" pitchFamily="50" charset="-128"/>
                <a:ea typeface="Meiryo UI" panose="020B0604030504040204" pitchFamily="50" charset="-128"/>
              </a:rPr>
              <a:t>9:00~17:00)</a:t>
            </a:r>
          </a:p>
        </p:txBody>
      </p:sp>
      <p:pic>
        <p:nvPicPr>
          <p:cNvPr id="14" name="図 13" descr="アイコン&#10;&#10;AI 生成コンテンツは誤りを含む可能性があります。">
            <a:extLst>
              <a:ext uri="{FF2B5EF4-FFF2-40B4-BE49-F238E27FC236}">
                <a16:creationId xmlns:a16="http://schemas.microsoft.com/office/drawing/2014/main" id="{91BD4257-DAC3-F0C6-90F6-9EA0D909E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312" y="128114"/>
            <a:ext cx="579918" cy="577598"/>
          </a:xfrm>
          <a:prstGeom prst="roundRect">
            <a:avLst/>
          </a:prstGeom>
        </p:spPr>
      </p:pic>
      <p:sp>
        <p:nvSpPr>
          <p:cNvPr id="54" name="正方形/長方形 53">
            <a:extLst>
              <a:ext uri="{FF2B5EF4-FFF2-40B4-BE49-F238E27FC236}">
                <a16:creationId xmlns:a16="http://schemas.microsoft.com/office/drawing/2014/main" id="{F5198B40-EC4D-5C2F-7010-B8F440628CF9}"/>
              </a:ext>
            </a:extLst>
          </p:cNvPr>
          <p:cNvSpPr/>
          <p:nvPr/>
        </p:nvSpPr>
        <p:spPr bwMode="auto">
          <a:xfrm>
            <a:off x="115966" y="6677196"/>
            <a:ext cx="1410176" cy="1788817"/>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wrap="square" rtlCol="0" anchor="ctr">
            <a:spAutoFit/>
          </a:bodyPr>
          <a:lstStyle/>
          <a:p>
            <a:pPr algn="ctr"/>
            <a:endParaRPr kumimoji="1" lang="ja-JP" altLang="en-US" dirty="0">
              <a:latin typeface="HGP創英角ｺﾞｼｯｸUB" pitchFamily="50" charset="-128"/>
              <a:ea typeface="HGP創英角ｺﾞｼｯｸUB" pitchFamily="50" charset="-128"/>
            </a:endParaRPr>
          </a:p>
        </p:txBody>
      </p:sp>
      <p:cxnSp>
        <p:nvCxnSpPr>
          <p:cNvPr id="55" name="直線コネクタ 54">
            <a:extLst>
              <a:ext uri="{FF2B5EF4-FFF2-40B4-BE49-F238E27FC236}">
                <a16:creationId xmlns:a16="http://schemas.microsoft.com/office/drawing/2014/main" id="{F61650AC-67E6-F51F-AB7A-FDFB2ACDC497}"/>
              </a:ext>
            </a:extLst>
          </p:cNvPr>
          <p:cNvCxnSpPr>
            <a:cxnSpLocks/>
          </p:cNvCxnSpPr>
          <p:nvPr/>
        </p:nvCxnSpPr>
        <p:spPr>
          <a:xfrm>
            <a:off x="222514" y="6920694"/>
            <a:ext cx="12300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450E7513-F762-940D-05B1-65B682983681}"/>
              </a:ext>
            </a:extLst>
          </p:cNvPr>
          <p:cNvSpPr txBox="1"/>
          <p:nvPr/>
        </p:nvSpPr>
        <p:spPr>
          <a:xfrm>
            <a:off x="472104" y="6652683"/>
            <a:ext cx="954299" cy="261610"/>
          </a:xfrm>
          <a:prstGeom prst="rect">
            <a:avLst/>
          </a:prstGeom>
          <a:noFill/>
        </p:spPr>
        <p:txBody>
          <a:bodyPr wrap="square" rtlCol="0">
            <a:spAutoFit/>
          </a:bodyPr>
          <a:lstStyle>
            <a:defPPr>
              <a:defRPr lang="ja-JP"/>
            </a:defPPr>
            <a:lvl1pPr>
              <a:defRPr sz="1200" b="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defRPr>
            </a:lvl1pPr>
          </a:lstStyle>
          <a:p>
            <a:r>
              <a:rPr lang="ja-JP" altLang="en-US" sz="1100" dirty="0"/>
              <a:t>配車機能</a:t>
            </a:r>
          </a:p>
        </p:txBody>
      </p:sp>
      <p:sp>
        <p:nvSpPr>
          <p:cNvPr id="58" name="フリーフォーム: 図形 57">
            <a:extLst>
              <a:ext uri="{FF2B5EF4-FFF2-40B4-BE49-F238E27FC236}">
                <a16:creationId xmlns:a16="http://schemas.microsoft.com/office/drawing/2014/main" id="{49F7F8B3-E7B5-8F6F-A13A-DA3B2B8C7283}"/>
              </a:ext>
            </a:extLst>
          </p:cNvPr>
          <p:cNvSpPr/>
          <p:nvPr/>
        </p:nvSpPr>
        <p:spPr bwMode="auto">
          <a:xfrm>
            <a:off x="1569519" y="7384849"/>
            <a:ext cx="234164" cy="654976"/>
          </a:xfrm>
          <a:custGeom>
            <a:avLst/>
            <a:gdLst>
              <a:gd name="connsiteX0" fmla="*/ 117546 w 223930"/>
              <a:gd name="connsiteY0" fmla="*/ 0 h 369332"/>
              <a:gd name="connsiteX1" fmla="*/ 128938 w 223930"/>
              <a:gd name="connsiteY1" fmla="*/ 0 h 369332"/>
              <a:gd name="connsiteX2" fmla="*/ 223930 w 223930"/>
              <a:gd name="connsiteY2" fmla="*/ 184666 h 369332"/>
              <a:gd name="connsiteX3" fmla="*/ 128938 w 223930"/>
              <a:gd name="connsiteY3" fmla="*/ 369332 h 369332"/>
              <a:gd name="connsiteX4" fmla="*/ 117546 w 223930"/>
              <a:gd name="connsiteY4" fmla="*/ 369332 h 369332"/>
              <a:gd name="connsiteX5" fmla="*/ 212538 w 223930"/>
              <a:gd name="connsiteY5" fmla="*/ 184666 h 369332"/>
              <a:gd name="connsiteX6" fmla="*/ 0 w 223930"/>
              <a:gd name="connsiteY6" fmla="*/ 0 h 369332"/>
              <a:gd name="connsiteX7" fmla="*/ 11392 w 223930"/>
              <a:gd name="connsiteY7" fmla="*/ 0 h 369332"/>
              <a:gd name="connsiteX8" fmla="*/ 106384 w 223930"/>
              <a:gd name="connsiteY8" fmla="*/ 184666 h 369332"/>
              <a:gd name="connsiteX9" fmla="*/ 11392 w 223930"/>
              <a:gd name="connsiteY9" fmla="*/ 369332 h 369332"/>
              <a:gd name="connsiteX10" fmla="*/ 0 w 223930"/>
              <a:gd name="connsiteY10" fmla="*/ 369332 h 369332"/>
              <a:gd name="connsiteX11" fmla="*/ 94992 w 223930"/>
              <a:gd name="connsiteY11" fmla="*/ 184666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930" h="369332">
                <a:moveTo>
                  <a:pt x="117546" y="0"/>
                </a:moveTo>
                <a:lnTo>
                  <a:pt x="128938" y="0"/>
                </a:lnTo>
                <a:lnTo>
                  <a:pt x="223930" y="184666"/>
                </a:lnTo>
                <a:lnTo>
                  <a:pt x="128938" y="369332"/>
                </a:lnTo>
                <a:lnTo>
                  <a:pt x="117546" y="369332"/>
                </a:lnTo>
                <a:lnTo>
                  <a:pt x="212538" y="184666"/>
                </a:lnTo>
                <a:close/>
                <a:moveTo>
                  <a:pt x="0" y="0"/>
                </a:moveTo>
                <a:lnTo>
                  <a:pt x="11392" y="0"/>
                </a:lnTo>
                <a:lnTo>
                  <a:pt x="106384" y="184666"/>
                </a:lnTo>
                <a:lnTo>
                  <a:pt x="11392" y="369332"/>
                </a:lnTo>
                <a:lnTo>
                  <a:pt x="0" y="369332"/>
                </a:lnTo>
                <a:lnTo>
                  <a:pt x="94992" y="184666"/>
                </a:lnTo>
                <a:close/>
              </a:path>
            </a:pathLst>
          </a:custGeom>
          <a:solidFill>
            <a:schemeClr val="accent6">
              <a:lumMod val="75000"/>
            </a:schemeClr>
          </a:solidFill>
          <a:ln w="28575" cap="flat" cmpd="sng" algn="ctr">
            <a:solidFill>
              <a:schemeClr val="tx1"/>
            </a:solidFill>
            <a:prstDash val="solid"/>
            <a:round/>
            <a:headEnd type="none" w="med" len="med"/>
            <a:tailEnd type="none" w="med" len="med"/>
          </a:ln>
          <a:effectLst/>
        </p:spPr>
        <p:txBody>
          <a:bodyPr wrap="square" rtlCol="0" anchor="ctr">
            <a:noAutofit/>
          </a:bodyPr>
          <a:lstStyle/>
          <a:p>
            <a:pPr algn="ctr"/>
            <a:endParaRPr kumimoji="1" lang="ja-JP" altLang="en-US" dirty="0">
              <a:ln>
                <a:solidFill>
                  <a:schemeClr val="tx1"/>
                </a:solidFill>
              </a:ln>
              <a:solidFill>
                <a:sysClr val="windowText" lastClr="000000"/>
              </a:solidFill>
              <a:latin typeface="HGP創英角ｺﾞｼｯｸUB" pitchFamily="50" charset="-128"/>
              <a:ea typeface="HGP創英角ｺﾞｼｯｸUB" pitchFamily="50" charset="-128"/>
            </a:endParaRPr>
          </a:p>
        </p:txBody>
      </p:sp>
      <p:pic>
        <p:nvPicPr>
          <p:cNvPr id="61" name="図 60" descr="グラフィカル ユーザー インターフェイス, アプリケーション&#10;&#10;AI 生成コンテンツは誤りを含む可能性があります。">
            <a:extLst>
              <a:ext uri="{FF2B5EF4-FFF2-40B4-BE49-F238E27FC236}">
                <a16:creationId xmlns:a16="http://schemas.microsoft.com/office/drawing/2014/main" id="{3D6108AC-5F1F-8D27-5B07-A889E923D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654" y="3042333"/>
            <a:ext cx="3013097" cy="1556130"/>
          </a:xfrm>
          <a:prstGeom prst="rect">
            <a:avLst/>
          </a:prstGeom>
        </p:spPr>
      </p:pic>
      <p:pic>
        <p:nvPicPr>
          <p:cNvPr id="64" name="図 63" descr="QR コード&#10;&#10;AI 生成コンテンツは誤りを含む可能性があります。">
            <a:extLst>
              <a:ext uri="{FF2B5EF4-FFF2-40B4-BE49-F238E27FC236}">
                <a16:creationId xmlns:a16="http://schemas.microsoft.com/office/drawing/2014/main" id="{3B67AE49-B65D-C580-A261-2F06E5FCFC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912" y="7089744"/>
            <a:ext cx="1140415" cy="1140415"/>
          </a:xfrm>
          <a:prstGeom prst="rect">
            <a:avLst/>
          </a:prstGeom>
        </p:spPr>
      </p:pic>
      <p:pic>
        <p:nvPicPr>
          <p:cNvPr id="66" name="図 65" descr="QR コード&#10;&#10;AI 生成コンテンツは誤りを含む可能性があります。">
            <a:extLst>
              <a:ext uri="{FF2B5EF4-FFF2-40B4-BE49-F238E27FC236}">
                <a16:creationId xmlns:a16="http://schemas.microsoft.com/office/drawing/2014/main" id="{5C049F3F-0C53-E7EB-AC05-3397CF29FE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14" y="7000773"/>
            <a:ext cx="1246039" cy="1246039"/>
          </a:xfrm>
          <a:prstGeom prst="rect">
            <a:avLst/>
          </a:prstGeom>
        </p:spPr>
      </p:pic>
      <p:pic>
        <p:nvPicPr>
          <p:cNvPr id="68" name="図 67" descr="QR コード&#10;&#10;AI 生成コンテンツは誤りを含む可能性があります。">
            <a:extLst>
              <a:ext uri="{FF2B5EF4-FFF2-40B4-BE49-F238E27FC236}">
                <a16:creationId xmlns:a16="http://schemas.microsoft.com/office/drawing/2014/main" id="{7E995161-5CE3-3D2C-0461-49A0BC94C6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2072" y="6988844"/>
            <a:ext cx="1286048" cy="1286048"/>
          </a:xfrm>
          <a:prstGeom prst="rect">
            <a:avLst/>
          </a:prstGeom>
        </p:spPr>
      </p:pic>
      <p:sp>
        <p:nvSpPr>
          <p:cNvPr id="71" name="四角形: 角を丸くする 70">
            <a:extLst>
              <a:ext uri="{FF2B5EF4-FFF2-40B4-BE49-F238E27FC236}">
                <a16:creationId xmlns:a16="http://schemas.microsoft.com/office/drawing/2014/main" id="{030C751C-059D-978E-FE59-11B23810F981}"/>
              </a:ext>
            </a:extLst>
          </p:cNvPr>
          <p:cNvSpPr/>
          <p:nvPr/>
        </p:nvSpPr>
        <p:spPr bwMode="auto">
          <a:xfrm>
            <a:off x="35178" y="4760341"/>
            <a:ext cx="6756229" cy="1451967"/>
          </a:xfrm>
          <a:prstGeom prst="roundRect">
            <a:avLst>
              <a:gd name="adj" fmla="val 9018"/>
            </a:avLst>
          </a:prstGeom>
          <a:noFill/>
          <a:ln w="19050"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p:spPr>
        <p:txBody>
          <a:bodyPr wrap="square" rtlCol="0" anchor="ctr">
            <a:spAutoFit/>
          </a:bodyPr>
          <a:lstStyle/>
          <a:p>
            <a:r>
              <a:rPr lang="ja-JP" altLang="en-US" sz="1200" b="1" dirty="0">
                <a:latin typeface="Meiryo UI" panose="020B0604030504040204" pitchFamily="50" charset="-128"/>
                <a:ea typeface="Meiryo UI" panose="020B0604030504040204" pitchFamily="50" charset="-128"/>
              </a:rPr>
              <a:t>ドライバーの作業を支援するアプリ。</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WMS</a:t>
            </a:r>
            <a:r>
              <a:rPr lang="ja-JP" altLang="en-US" sz="1200" b="1" dirty="0">
                <a:latin typeface="Meiryo UI" panose="020B0604030504040204" pitchFamily="50" charset="-128"/>
                <a:ea typeface="Meiryo UI" panose="020B0604030504040204" pitchFamily="50" charset="-128"/>
              </a:rPr>
              <a:t>アプリのピッキングデータ（</a:t>
            </a:r>
            <a:r>
              <a:rPr lang="en-US" altLang="ja-JP" sz="1200" b="1" dirty="0">
                <a:latin typeface="Meiryo UI" panose="020B0604030504040204" pitchFamily="50" charset="-128"/>
                <a:ea typeface="Meiryo UI" panose="020B0604030504040204" pitchFamily="50" charset="-128"/>
              </a:rPr>
              <a:t>ASN</a:t>
            </a:r>
            <a:r>
              <a:rPr lang="ja-JP" altLang="en-US" sz="1200" b="1" dirty="0">
                <a:latin typeface="Meiryo UI" panose="020B0604030504040204" pitchFamily="50" charset="-128"/>
                <a:ea typeface="Meiryo UI" panose="020B0604030504040204" pitchFamily="50" charset="-128"/>
              </a:rPr>
              <a:t>）を出庫時に読みとることで、</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引渡管理および納品完了までのトレーサビリティを実現。</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納品時にも</a:t>
            </a:r>
            <a:r>
              <a:rPr lang="en-US" altLang="ja-JP" sz="1200" b="1" dirty="0">
                <a:latin typeface="Meiryo UI" panose="020B0604030504040204" pitchFamily="50" charset="-128"/>
                <a:ea typeface="Meiryo UI" panose="020B0604030504040204" pitchFamily="50" charset="-128"/>
              </a:rPr>
              <a:t>ASN</a:t>
            </a:r>
            <a:r>
              <a:rPr lang="ja-JP" altLang="en-US" sz="1200" b="1" dirty="0">
                <a:latin typeface="Meiryo UI" panose="020B0604030504040204" pitchFamily="50" charset="-128"/>
                <a:ea typeface="Meiryo UI" panose="020B0604030504040204" pitchFamily="50" charset="-128"/>
              </a:rPr>
              <a:t>データを読みとる為、納品完了がリアルタイムで管理。</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これにより途中工程での仕分け作業がなくなるため、誤納品を防ぎます。</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納品先までのナビゲーション機能に加え、配送中の施錠状態の管理も行います。また、</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納品時の破損等の異常報告や付帯業務もアプリを通じて即報告される仕組みとなります。</a:t>
            </a:r>
          </a:p>
        </p:txBody>
      </p:sp>
      <p:sp>
        <p:nvSpPr>
          <p:cNvPr id="4" name="四角形: 角を丸くする 3">
            <a:extLst>
              <a:ext uri="{FF2B5EF4-FFF2-40B4-BE49-F238E27FC236}">
                <a16:creationId xmlns:a16="http://schemas.microsoft.com/office/drawing/2014/main" id="{1AF2765F-C7DA-31D9-B12E-2F35B80A6D8D}"/>
              </a:ext>
            </a:extLst>
          </p:cNvPr>
          <p:cNvSpPr/>
          <p:nvPr/>
        </p:nvSpPr>
        <p:spPr bwMode="auto">
          <a:xfrm>
            <a:off x="284851" y="1622561"/>
            <a:ext cx="6150907" cy="1516499"/>
          </a:xfrm>
          <a:prstGeom prst="roundRect">
            <a:avLst>
              <a:gd name="adj" fmla="val 9018"/>
            </a:avLst>
          </a:prstGeom>
          <a:noFill/>
          <a:ln w="19050" cap="flat" cmpd="sng" algn="ctr">
            <a:no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p:spPr>
        <p:txBody>
          <a:bodyPr wrap="square" rtlCol="0" anchor="ctr">
            <a:spAutoFit/>
          </a:bodyPr>
          <a:lstStyle/>
          <a:p>
            <a:pPr algn="ctr"/>
            <a:r>
              <a:rPr lang="ja-JP" altLang="en-US" sz="4400" b="1" dirty="0">
                <a:ln>
                  <a:solidFill>
                    <a:schemeClr val="bg1"/>
                  </a:solidFill>
                </a:ln>
                <a:solidFill>
                  <a:sysClr val="windowText" lastClr="000000"/>
                </a:solidFill>
                <a:latin typeface="Meiryo UI" panose="020B0604030504040204" pitchFamily="50" charset="-128"/>
                <a:ea typeface="Meiryo UI" panose="020B0604030504040204" pitchFamily="50" charset="-128"/>
              </a:rPr>
              <a:t>トレーサビリティを追求した</a:t>
            </a:r>
            <a:endParaRPr lang="en-US" altLang="ja-JP" sz="4400" b="1" dirty="0">
              <a:ln>
                <a:solidFill>
                  <a:schemeClr val="bg1"/>
                </a:solidFill>
              </a:ln>
              <a:solidFill>
                <a:sysClr val="windowText" lastClr="000000"/>
              </a:solidFill>
              <a:latin typeface="Meiryo UI" panose="020B0604030504040204" pitchFamily="50" charset="-128"/>
              <a:ea typeface="Meiryo UI" panose="020B0604030504040204" pitchFamily="50" charset="-128"/>
            </a:endParaRPr>
          </a:p>
          <a:p>
            <a:pPr algn="ctr"/>
            <a:r>
              <a:rPr lang="ja-JP" altLang="en-US" sz="4400" b="1" dirty="0">
                <a:ln>
                  <a:solidFill>
                    <a:schemeClr val="bg1"/>
                  </a:solidFill>
                </a:ln>
                <a:solidFill>
                  <a:sysClr val="windowText" lastClr="000000"/>
                </a:solidFill>
                <a:latin typeface="Meiryo UI" panose="020B0604030504040204" pitchFamily="50" charset="-128"/>
                <a:ea typeface="Meiryo UI" panose="020B0604030504040204" pitchFamily="50" charset="-128"/>
              </a:rPr>
              <a:t>ドライバーアプリ</a:t>
            </a:r>
            <a:endParaRPr lang="en-US" altLang="ja-JP" sz="4400" b="1" dirty="0">
              <a:ln>
                <a:solidFill>
                  <a:schemeClr val="bg1"/>
                </a:solidFill>
              </a:ln>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089451"/>
      </p:ext>
    </p:extLst>
  </p:cSld>
  <p:clrMapOvr>
    <a:masterClrMapping/>
  </p:clrMapOvr>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Impact" pitchFamily="34" charset="0"/>
            <a:ea typeface="HGS創英角ｺﾞｼｯｸUB" pitchFamily="50" charset="-128"/>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Impact" pitchFamily="34" charset="0"/>
            <a:ea typeface="HGS創英角ｺﾞｼｯｸUB"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75000"/>
          </a:schemeClr>
        </a:solidFill>
        <a:ln w="28575" cap="flat" cmpd="sng" algn="ctr">
          <a:solidFill>
            <a:schemeClr val="accent6">
              <a:lumMod val="75000"/>
            </a:schemeClr>
          </a:solidFill>
          <a:prstDash val="solid"/>
          <a:round/>
          <a:headEnd type="none" w="med" len="med"/>
          <a:tailEnd type="none" w="med" len="med"/>
        </a:ln>
        <a:effectLst/>
      </a:spPr>
      <a:bodyPr wrap="square" rtlCol="0" anchor="ctr">
        <a:spAutoFit/>
      </a:bodyPr>
      <a:lstStyle>
        <a:defPPr algn="ctr">
          <a:defRPr kumimoji="1" dirty="0">
            <a:latin typeface="HGP創英角ｺﾞｼｯｸUB" pitchFamily="50" charset="-128"/>
            <a:ea typeface="HGP創英角ｺﾞｼｯｸUB" pitchFamily="50" charset="-128"/>
          </a:defRPr>
        </a:defPPr>
      </a:lstStyle>
    </a:spDef>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w_eng">
  <a:themeElements>
    <a:clrScheme name="ow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_e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_e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_e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_e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_e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_e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_e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_e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_e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_e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_e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_e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w_eng">
  <a:themeElements>
    <a:clrScheme name="ow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_en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_e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_e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_e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_e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_e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_e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_e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_e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_e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_e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_e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_e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24975310AD1C04990C393BE97BE1BEF" ma:contentTypeVersion="12" ma:contentTypeDescription="新しいドキュメントを作成します。" ma:contentTypeScope="" ma:versionID="9e96e73fb1f620ced606f99edeef9a07">
  <xsd:schema xmlns:xsd="http://www.w3.org/2001/XMLSchema" xmlns:xs="http://www.w3.org/2001/XMLSchema" xmlns:p="http://schemas.microsoft.com/office/2006/metadata/properties" xmlns:ns2="e7e348aa-8b2a-4bfb-96d2-8511e5b85818" xmlns:ns3="57a4ee10-5a5e-41e8-9e2e-2fe687ef8ffc" targetNamespace="http://schemas.microsoft.com/office/2006/metadata/properties" ma:root="true" ma:fieldsID="dc8b38a6c643ee910a379ec3112b5328" ns2:_="" ns3:_="">
    <xsd:import namespace="e7e348aa-8b2a-4bfb-96d2-8511e5b85818"/>
    <xsd:import namespace="57a4ee10-5a5e-41e8-9e2e-2fe687ef8ff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348aa-8b2a-4bfb-96d2-8511e5b858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45ffce1f-ef76-446e-81f5-643a5e2cef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a4ee10-5a5e-41e8-9e2e-2fe687ef8ff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18972c9-4f83-47d5-a5cb-8e357c3e7386}" ma:internalName="TaxCatchAll" ma:showField="CatchAllData" ma:web="57a4ee10-5a5e-41e8-9e2e-2fe687ef8f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7"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7a4ee10-5a5e-41e8-9e2e-2fe687ef8ffc" xsi:nil="true"/>
    <lcf76f155ced4ddcb4097134ff3c332f xmlns="e7e348aa-8b2a-4bfb-96d2-8511e5b8581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323DC-7417-4E24-BA55-56F2C514C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e348aa-8b2a-4bfb-96d2-8511e5b85818"/>
    <ds:schemaRef ds:uri="57a4ee10-5a5e-41e8-9e2e-2fe687ef8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2B6EC-E413-48CA-B8BA-CB10901C3C06}">
  <ds:schemaRefs>
    <ds:schemaRef ds:uri="http://purl.org/dc/elements/1.1/"/>
    <ds:schemaRef ds:uri="http://www.w3.org/XML/1998/namespace"/>
    <ds:schemaRef ds:uri="http://schemas.microsoft.com/office/2006/metadata/properties"/>
    <ds:schemaRef ds:uri="http://schemas.microsoft.com/office/infopath/2007/PartnerControls"/>
    <ds:schemaRef ds:uri="57a4ee10-5a5e-41e8-9e2e-2fe687ef8ffc"/>
    <ds:schemaRef ds:uri="http://purl.org/dc/dcmitype/"/>
    <ds:schemaRef ds:uri="http://schemas.microsoft.com/office/2006/documentManagement/types"/>
    <ds:schemaRef ds:uri="http://schemas.openxmlformats.org/package/2006/metadata/core-properties"/>
    <ds:schemaRef ds:uri="e7e348aa-8b2a-4bfb-96d2-8511e5b85818"/>
    <ds:schemaRef ds:uri="http://purl.org/dc/terms/"/>
  </ds:schemaRefs>
</ds:datastoreItem>
</file>

<file path=customXml/itemProps3.xml><?xml version="1.0" encoding="utf-8"?>
<ds:datastoreItem xmlns:ds="http://schemas.openxmlformats.org/officeDocument/2006/customXml" ds:itemID="{58EA8439-9A1D-4F1F-A7CD-AAF9D3D38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85714</TotalTime>
  <Words>172</Words>
  <Application>Microsoft Office PowerPoint</Application>
  <PresentationFormat>画面に合わせる (4:3)</PresentationFormat>
  <Paragraphs>18</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8</vt:i4>
      </vt:variant>
      <vt:variant>
        <vt:lpstr>スライド タイトル</vt:lpstr>
      </vt:variant>
      <vt:variant>
        <vt:i4>1</vt:i4>
      </vt:variant>
    </vt:vector>
  </HeadingPairs>
  <TitlesOfParts>
    <vt:vector size="18" baseType="lpstr">
      <vt:lpstr>HGPｺﾞｼｯｸM</vt:lpstr>
      <vt:lpstr>HGP創英角ｺﾞｼｯｸUB</vt:lpstr>
      <vt:lpstr>HG丸ｺﾞｼｯｸM-PRO</vt:lpstr>
      <vt:lpstr>Meiryo UI</vt:lpstr>
      <vt:lpstr>ＭＳ Ｐゴシック</vt:lpstr>
      <vt:lpstr>Arial</vt:lpstr>
      <vt:lpstr>Calibri</vt:lpstr>
      <vt:lpstr>Impact</vt:lpstr>
      <vt:lpstr>Times New Roman</vt:lpstr>
      <vt:lpstr>デザインの設定</vt:lpstr>
      <vt:lpstr>Office テーマ</vt:lpstr>
      <vt:lpstr>3_デザインの設定</vt:lpstr>
      <vt:lpstr>4_デザインの設定</vt:lpstr>
      <vt:lpstr>2_デザインの設定</vt:lpstr>
      <vt:lpstr>1_デザインの設定</vt:lpstr>
      <vt:lpstr>ow_eng</vt:lpstr>
      <vt:lpstr>1_ow_eng</vt:lpstr>
      <vt:lpstr>PowerPoint プレゼンテーション</vt:lpstr>
    </vt:vector>
  </TitlesOfParts>
  <Company>大塚倉庫株式会社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KAJIMOTO SHINYA（鍛治本　伸也）</dc:creator>
  <cp:keywords/>
  <cp:lastModifiedBy>CHAN MYAE OO（Ｃｈａｎ　Ｍｙａｅ　Ｏｏ）</cp:lastModifiedBy>
  <cp:revision>2488</cp:revision>
  <cp:lastPrinted>2025-08-18T05:26:48Z</cp:lastPrinted>
  <dcterms:created xsi:type="dcterms:W3CDTF">2004-01-15T02:21:12Z</dcterms:created>
  <dcterms:modified xsi:type="dcterms:W3CDTF">2026-03-30T05:31:59Z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0x010100D24975310AD1C04990C393BE97BE1BEF</vt:lpwstr>
  </property>
  <property fmtid="{D5CDD505-2E9C-101B-9397-08002B2CF9AE}" pid="3" name="Order">
    <vt:r8>1203100</vt:r8>
  </property>
  <property fmtid="{D5CDD505-2E9C-101B-9397-08002B2CF9AE}" pid="4" name="vti_imgdate">
    <vt:lpwstr/>
  </property>
  <property fmtid="{D5CDD505-2E9C-101B-9397-08002B2CF9AE}" pid="5" name="MediaServiceImageTags">
    <vt:lpwstr/>
  </property>
</Properties>
</file>